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9" r:id="rId12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FF99CC"/>
    <a:srgbClr val="FF0066"/>
    <a:srgbClr val="339966"/>
    <a:srgbClr val="00CC66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10511FA-A2E6-4601-B018-8460F34DBE83}" v="451" dt="2024-11-10T13:16:23.95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1328" autoAdjust="0"/>
  </p:normalViewPr>
  <p:slideViewPr>
    <p:cSldViewPr snapToGrid="0">
      <p:cViewPr>
        <p:scale>
          <a:sx n="297" d="100"/>
          <a:sy n="297" d="100"/>
        </p:scale>
        <p:origin x="-1926" y="-145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eryl Suda" userId="0111a33d5b93ad18" providerId="LiveId" clId="{C10511FA-A2E6-4601-B018-8460F34DBE83}"/>
    <pc:docChg chg="undo custSel addSld delSld modSld modMainMaster">
      <pc:chgData name="Cheryl Suda" userId="0111a33d5b93ad18" providerId="LiveId" clId="{C10511FA-A2E6-4601-B018-8460F34DBE83}" dt="2024-11-10T13:20:07.326" v="2850" actId="208"/>
      <pc:docMkLst>
        <pc:docMk/>
      </pc:docMkLst>
      <pc:sldChg chg="addSp delSp modSp mod setBg">
        <pc:chgData name="Cheryl Suda" userId="0111a33d5b93ad18" providerId="LiveId" clId="{C10511FA-A2E6-4601-B018-8460F34DBE83}" dt="2024-11-06T00:25:09.544" v="120" actId="1076"/>
        <pc:sldMkLst>
          <pc:docMk/>
          <pc:sldMk cId="2863115303" sldId="256"/>
        </pc:sldMkLst>
        <pc:spChg chg="del mod">
          <ac:chgData name="Cheryl Suda" userId="0111a33d5b93ad18" providerId="LiveId" clId="{C10511FA-A2E6-4601-B018-8460F34DBE83}" dt="2024-11-06T00:12:01.154" v="1" actId="478"/>
          <ac:spMkLst>
            <pc:docMk/>
            <pc:sldMk cId="2863115303" sldId="256"/>
            <ac:spMk id="2" creationId="{573352D2-9B0D-E5D7-EAB8-BF75F51A0F31}"/>
          </ac:spMkLst>
        </pc:spChg>
        <pc:spChg chg="del mod">
          <ac:chgData name="Cheryl Suda" userId="0111a33d5b93ad18" providerId="LiveId" clId="{C10511FA-A2E6-4601-B018-8460F34DBE83}" dt="2024-11-06T00:12:03.144" v="2" actId="478"/>
          <ac:spMkLst>
            <pc:docMk/>
            <pc:sldMk cId="2863115303" sldId="256"/>
            <ac:spMk id="3" creationId="{7F584CBF-BAA0-E34D-6559-0E341E609190}"/>
          </ac:spMkLst>
        </pc:spChg>
        <pc:picChg chg="add del mod">
          <ac:chgData name="Cheryl Suda" userId="0111a33d5b93ad18" providerId="LiveId" clId="{C10511FA-A2E6-4601-B018-8460F34DBE83}" dt="2024-11-06T00:15:19.950" v="17" actId="478"/>
          <ac:picMkLst>
            <pc:docMk/>
            <pc:sldMk cId="2863115303" sldId="256"/>
            <ac:picMk id="1026" creationId="{560867DC-60FA-E620-2323-9B9053C554D3}"/>
          </ac:picMkLst>
        </pc:picChg>
        <pc:picChg chg="add del mod">
          <ac:chgData name="Cheryl Suda" userId="0111a33d5b93ad18" providerId="LiveId" clId="{C10511FA-A2E6-4601-B018-8460F34DBE83}" dt="2024-11-06T00:14:05.001" v="11" actId="478"/>
          <ac:picMkLst>
            <pc:docMk/>
            <pc:sldMk cId="2863115303" sldId="256"/>
            <ac:picMk id="1028" creationId="{E8B7B0D6-3E03-F593-0937-0FFEB05E1DA6}"/>
          </ac:picMkLst>
        </pc:picChg>
        <pc:picChg chg="add del mod">
          <ac:chgData name="Cheryl Suda" userId="0111a33d5b93ad18" providerId="LiveId" clId="{C10511FA-A2E6-4601-B018-8460F34DBE83}" dt="2024-11-06T00:15:17.545" v="15" actId="478"/>
          <ac:picMkLst>
            <pc:docMk/>
            <pc:sldMk cId="2863115303" sldId="256"/>
            <ac:picMk id="1030" creationId="{F0B6D4C4-36A1-7AA8-0DA1-40AA2E38B6AE}"/>
          </ac:picMkLst>
        </pc:picChg>
        <pc:picChg chg="add mod">
          <ac:chgData name="Cheryl Suda" userId="0111a33d5b93ad18" providerId="LiveId" clId="{C10511FA-A2E6-4601-B018-8460F34DBE83}" dt="2024-11-06T00:16:32.568" v="21" actId="14100"/>
          <ac:picMkLst>
            <pc:docMk/>
            <pc:sldMk cId="2863115303" sldId="256"/>
            <ac:picMk id="1032" creationId="{AE0C47EA-A15B-6A6D-4523-25A100548AB1}"/>
          </ac:picMkLst>
        </pc:picChg>
        <pc:picChg chg="add del mod">
          <ac:chgData name="Cheryl Suda" userId="0111a33d5b93ad18" providerId="LiveId" clId="{C10511FA-A2E6-4601-B018-8460F34DBE83}" dt="2024-11-06T00:18:57.436" v="24" actId="478"/>
          <ac:picMkLst>
            <pc:docMk/>
            <pc:sldMk cId="2863115303" sldId="256"/>
            <ac:picMk id="1034" creationId="{D799A31F-86E6-BD24-494B-248F734E1613}"/>
          </ac:picMkLst>
        </pc:picChg>
        <pc:picChg chg="add mod">
          <ac:chgData name="Cheryl Suda" userId="0111a33d5b93ad18" providerId="LiveId" clId="{C10511FA-A2E6-4601-B018-8460F34DBE83}" dt="2024-11-06T00:24:33.564" v="112" actId="1076"/>
          <ac:picMkLst>
            <pc:docMk/>
            <pc:sldMk cId="2863115303" sldId="256"/>
            <ac:picMk id="1036" creationId="{DF8634D5-5B09-3E3D-594F-5FA050255715}"/>
          </ac:picMkLst>
        </pc:picChg>
        <pc:picChg chg="add mod">
          <ac:chgData name="Cheryl Suda" userId="0111a33d5b93ad18" providerId="LiveId" clId="{C10511FA-A2E6-4601-B018-8460F34DBE83}" dt="2024-11-06T00:25:09.544" v="120" actId="1076"/>
          <ac:picMkLst>
            <pc:docMk/>
            <pc:sldMk cId="2863115303" sldId="256"/>
            <ac:picMk id="1038" creationId="{DD8FCC25-9F60-F171-0020-1C4ED276C0A9}"/>
          </ac:picMkLst>
        </pc:picChg>
      </pc:sldChg>
      <pc:sldChg chg="addSp delSp modSp add del">
        <pc:chgData name="Cheryl Suda" userId="0111a33d5b93ad18" providerId="LiveId" clId="{C10511FA-A2E6-4601-B018-8460F34DBE83}" dt="2024-11-06T00:26:36.089" v="127" actId="2696"/>
        <pc:sldMkLst>
          <pc:docMk/>
          <pc:sldMk cId="3684722446" sldId="257"/>
        </pc:sldMkLst>
        <pc:picChg chg="del">
          <ac:chgData name="Cheryl Suda" userId="0111a33d5b93ad18" providerId="LiveId" clId="{C10511FA-A2E6-4601-B018-8460F34DBE83}" dt="2024-11-06T00:25:23.204" v="122" actId="478"/>
          <ac:picMkLst>
            <pc:docMk/>
            <pc:sldMk cId="3684722446" sldId="257"/>
            <ac:picMk id="1032" creationId="{F645026A-DDC4-46DB-67BB-0E0683E2AFC4}"/>
          </ac:picMkLst>
        </pc:picChg>
        <pc:picChg chg="del">
          <ac:chgData name="Cheryl Suda" userId="0111a33d5b93ad18" providerId="LiveId" clId="{C10511FA-A2E6-4601-B018-8460F34DBE83}" dt="2024-11-06T00:25:20.713" v="121" actId="478"/>
          <ac:picMkLst>
            <pc:docMk/>
            <pc:sldMk cId="3684722446" sldId="257"/>
            <ac:picMk id="1038" creationId="{315F2634-E315-A30A-2CE4-907F6509A4FB}"/>
          </ac:picMkLst>
        </pc:picChg>
        <pc:picChg chg="add mod">
          <ac:chgData name="Cheryl Suda" userId="0111a33d5b93ad18" providerId="LiveId" clId="{C10511FA-A2E6-4601-B018-8460F34DBE83}" dt="2024-11-06T00:26:18.008" v="125" actId="14100"/>
          <ac:picMkLst>
            <pc:docMk/>
            <pc:sldMk cId="3684722446" sldId="257"/>
            <ac:picMk id="2050" creationId="{0E096F59-19C3-EDEF-27E2-9C2D714DFC6E}"/>
          </ac:picMkLst>
        </pc:picChg>
      </pc:sldChg>
      <pc:sldChg chg="addSp delSp modSp del">
        <pc:chgData name="Cheryl Suda" userId="0111a33d5b93ad18" providerId="LiveId" clId="{C10511FA-A2E6-4601-B018-8460F34DBE83}" dt="2024-11-06T13:51:23.867" v="503" actId="2696"/>
        <pc:sldMkLst>
          <pc:docMk/>
          <pc:sldMk cId="3391144938" sldId="258"/>
        </pc:sldMkLst>
        <pc:picChg chg="del">
          <ac:chgData name="Cheryl Suda" userId="0111a33d5b93ad18" providerId="LiveId" clId="{C10511FA-A2E6-4601-B018-8460F34DBE83}" dt="2024-11-06T00:26:43.115" v="128" actId="478"/>
          <ac:picMkLst>
            <pc:docMk/>
            <pc:sldMk cId="3391144938" sldId="258"/>
            <ac:picMk id="2050" creationId="{794109FB-3B7D-958A-82CE-DA7664ACC6E5}"/>
          </ac:picMkLst>
        </pc:picChg>
        <pc:picChg chg="add del mod">
          <ac:chgData name="Cheryl Suda" userId="0111a33d5b93ad18" providerId="LiveId" clId="{C10511FA-A2E6-4601-B018-8460F34DBE83}" dt="2024-11-06T13:51:19.596" v="502" actId="478"/>
          <ac:picMkLst>
            <pc:docMk/>
            <pc:sldMk cId="3391144938" sldId="258"/>
            <ac:picMk id="3074" creationId="{EC6D4F38-1FDB-D7B3-D812-92A653477746}"/>
          </ac:picMkLst>
        </pc:picChg>
      </pc:sldChg>
      <pc:sldChg chg="addSp delSp modSp del">
        <pc:chgData name="Cheryl Suda" userId="0111a33d5b93ad18" providerId="LiveId" clId="{C10511FA-A2E6-4601-B018-8460F34DBE83}" dt="2024-11-06T13:51:26.519" v="504" actId="2696"/>
        <pc:sldMkLst>
          <pc:docMk/>
          <pc:sldMk cId="3942614157" sldId="259"/>
        </pc:sldMkLst>
        <pc:picChg chg="del">
          <ac:chgData name="Cheryl Suda" userId="0111a33d5b93ad18" providerId="LiveId" clId="{C10511FA-A2E6-4601-B018-8460F34DBE83}" dt="2024-11-06T00:28:09.803" v="136" actId="478"/>
          <ac:picMkLst>
            <pc:docMk/>
            <pc:sldMk cId="3942614157" sldId="259"/>
            <ac:picMk id="3074" creationId="{E40E07A6-CC04-A2C3-1DD5-59BA29D85CAE}"/>
          </ac:picMkLst>
        </pc:picChg>
        <pc:picChg chg="add del mod">
          <ac:chgData name="Cheryl Suda" userId="0111a33d5b93ad18" providerId="LiveId" clId="{C10511FA-A2E6-4601-B018-8460F34DBE83}" dt="2024-11-06T00:28:45.407" v="148" actId="478"/>
          <ac:picMkLst>
            <pc:docMk/>
            <pc:sldMk cId="3942614157" sldId="259"/>
            <ac:picMk id="4098" creationId="{472BA78F-5FA0-C6C7-2B2D-6AB2C6B9D814}"/>
          </ac:picMkLst>
        </pc:picChg>
        <pc:picChg chg="add del mod">
          <ac:chgData name="Cheryl Suda" userId="0111a33d5b93ad18" providerId="LiveId" clId="{C10511FA-A2E6-4601-B018-8460F34DBE83}" dt="2024-11-06T13:51:04.131" v="501" actId="478"/>
          <ac:picMkLst>
            <pc:docMk/>
            <pc:sldMk cId="3942614157" sldId="259"/>
            <ac:picMk id="4100" creationId="{C860B083-0DE5-218F-0CF0-3C5B97E15C91}"/>
          </ac:picMkLst>
        </pc:picChg>
      </pc:sldChg>
      <pc:sldChg chg="addSp delSp modSp">
        <pc:chgData name="Cheryl Suda" userId="0111a33d5b93ad18" providerId="LiveId" clId="{C10511FA-A2E6-4601-B018-8460F34DBE83}" dt="2024-11-06T00:32:51.049" v="166" actId="14100"/>
        <pc:sldMkLst>
          <pc:docMk/>
          <pc:sldMk cId="1915794465" sldId="260"/>
        </pc:sldMkLst>
        <pc:picChg chg="del">
          <ac:chgData name="Cheryl Suda" userId="0111a33d5b93ad18" providerId="LiveId" clId="{C10511FA-A2E6-4601-B018-8460F34DBE83}" dt="2024-11-06T00:32:31.663" v="159" actId="478"/>
          <ac:picMkLst>
            <pc:docMk/>
            <pc:sldMk cId="1915794465" sldId="260"/>
            <ac:picMk id="4100" creationId="{3898CCBC-3468-D1CF-1A07-A6A51BB990A5}"/>
          </ac:picMkLst>
        </pc:picChg>
        <pc:picChg chg="add mod">
          <ac:chgData name="Cheryl Suda" userId="0111a33d5b93ad18" providerId="LiveId" clId="{C10511FA-A2E6-4601-B018-8460F34DBE83}" dt="2024-11-06T00:32:51.049" v="166" actId="14100"/>
          <ac:picMkLst>
            <pc:docMk/>
            <pc:sldMk cId="1915794465" sldId="260"/>
            <ac:picMk id="5122" creationId="{622397FB-D903-5995-9BC1-016E956063C5}"/>
          </ac:picMkLst>
        </pc:picChg>
      </pc:sldChg>
      <pc:sldChg chg="addSp delSp modSp mod">
        <pc:chgData name="Cheryl Suda" userId="0111a33d5b93ad18" providerId="LiveId" clId="{C10511FA-A2E6-4601-B018-8460F34DBE83}" dt="2024-11-08T21:18:11.259" v="508" actId="29295"/>
        <pc:sldMkLst>
          <pc:docMk/>
          <pc:sldMk cId="1768143670" sldId="261"/>
        </pc:sldMkLst>
        <pc:spChg chg="add mod">
          <ac:chgData name="Cheryl Suda" userId="0111a33d5b93ad18" providerId="LiveId" clId="{C10511FA-A2E6-4601-B018-8460F34DBE83}" dt="2024-11-06T11:40:34.208" v="426" actId="1076"/>
          <ac:spMkLst>
            <pc:docMk/>
            <pc:sldMk cId="1768143670" sldId="261"/>
            <ac:spMk id="2" creationId="{A5B061C0-4428-48B2-48EF-CD602C87C6BC}"/>
          </ac:spMkLst>
        </pc:spChg>
        <pc:spChg chg="add mod">
          <ac:chgData name="Cheryl Suda" userId="0111a33d5b93ad18" providerId="LiveId" clId="{C10511FA-A2E6-4601-B018-8460F34DBE83}" dt="2024-11-06T11:39:30.369" v="422" actId="1076"/>
          <ac:spMkLst>
            <pc:docMk/>
            <pc:sldMk cId="1768143670" sldId="261"/>
            <ac:spMk id="3" creationId="{29529261-A2DE-35CE-6357-D22310FDA356}"/>
          </ac:spMkLst>
        </pc:spChg>
        <pc:spChg chg="add mod">
          <ac:chgData name="Cheryl Suda" userId="0111a33d5b93ad18" providerId="LiveId" clId="{C10511FA-A2E6-4601-B018-8460F34DBE83}" dt="2024-11-06T11:40:44.451" v="427" actId="1076"/>
          <ac:spMkLst>
            <pc:docMk/>
            <pc:sldMk cId="1768143670" sldId="261"/>
            <ac:spMk id="4" creationId="{1185CE40-884B-8DFC-5DE0-50E8B87D8C25}"/>
          </ac:spMkLst>
        </pc:spChg>
        <pc:picChg chg="add mod">
          <ac:chgData name="Cheryl Suda" userId="0111a33d5b93ad18" providerId="LiveId" clId="{C10511FA-A2E6-4601-B018-8460F34DBE83}" dt="2024-11-08T21:18:11.259" v="508" actId="29295"/>
          <ac:picMkLst>
            <pc:docMk/>
            <pc:sldMk cId="1768143670" sldId="261"/>
            <ac:picMk id="5" creationId="{A233BF05-9818-DF90-6A3E-038307530B23}"/>
          </ac:picMkLst>
        </pc:picChg>
        <pc:picChg chg="del mod">
          <ac:chgData name="Cheryl Suda" userId="0111a33d5b93ad18" providerId="LiveId" clId="{C10511FA-A2E6-4601-B018-8460F34DBE83}" dt="2024-11-06T13:47:59.291" v="488" actId="478"/>
          <ac:picMkLst>
            <pc:docMk/>
            <pc:sldMk cId="1768143670" sldId="261"/>
            <ac:picMk id="1036" creationId="{04B948E5-3A1B-7B53-EB05-993904B1FDD0}"/>
          </ac:picMkLst>
        </pc:picChg>
        <pc:picChg chg="del">
          <ac:chgData name="Cheryl Suda" userId="0111a33d5b93ad18" providerId="LiveId" clId="{C10511FA-A2E6-4601-B018-8460F34DBE83}" dt="2024-11-06T00:32:29.318" v="158" actId="478"/>
          <ac:picMkLst>
            <pc:docMk/>
            <pc:sldMk cId="1768143670" sldId="261"/>
            <ac:picMk id="4100" creationId="{8BE8AE81-4EE9-8470-F863-20C285566BA8}"/>
          </ac:picMkLst>
        </pc:picChg>
        <pc:picChg chg="del">
          <ac:chgData name="Cheryl Suda" userId="0111a33d5b93ad18" providerId="LiveId" clId="{C10511FA-A2E6-4601-B018-8460F34DBE83}" dt="2024-11-06T00:33:30.223" v="172" actId="478"/>
          <ac:picMkLst>
            <pc:docMk/>
            <pc:sldMk cId="1768143670" sldId="261"/>
            <ac:picMk id="5122" creationId="{5063BE58-E7AE-28FD-6DBB-D8467BA41323}"/>
          </ac:picMkLst>
        </pc:picChg>
        <pc:picChg chg="add del mod">
          <ac:chgData name="Cheryl Suda" userId="0111a33d5b93ad18" providerId="LiveId" clId="{C10511FA-A2E6-4601-B018-8460F34DBE83}" dt="2024-11-06T00:33:54.413" v="174" actId="478"/>
          <ac:picMkLst>
            <pc:docMk/>
            <pc:sldMk cId="1768143670" sldId="261"/>
            <ac:picMk id="6146" creationId="{3DD931E4-F0E0-021A-1907-C1822CE4126C}"/>
          </ac:picMkLst>
        </pc:picChg>
        <pc:picChg chg="add mod">
          <ac:chgData name="Cheryl Suda" userId="0111a33d5b93ad18" providerId="LiveId" clId="{C10511FA-A2E6-4601-B018-8460F34DBE83}" dt="2024-11-06T11:39:12.735" v="418" actId="1076"/>
          <ac:picMkLst>
            <pc:docMk/>
            <pc:sldMk cId="1768143670" sldId="261"/>
            <ac:picMk id="6148" creationId="{F51748E8-5560-95B8-57E2-909E04A2D2C9}"/>
          </ac:picMkLst>
        </pc:picChg>
      </pc:sldChg>
      <pc:sldChg chg="addSp delSp modSp mod">
        <pc:chgData name="Cheryl Suda" userId="0111a33d5b93ad18" providerId="LiveId" clId="{C10511FA-A2E6-4601-B018-8460F34DBE83}" dt="2024-11-10T13:20:07.326" v="2850" actId="208"/>
        <pc:sldMkLst>
          <pc:docMk/>
          <pc:sldMk cId="2366747586" sldId="262"/>
        </pc:sldMkLst>
        <pc:spChg chg="add mod">
          <ac:chgData name="Cheryl Suda" userId="0111a33d5b93ad18" providerId="LiveId" clId="{C10511FA-A2E6-4601-B018-8460F34DBE83}" dt="2024-11-09T23:55:05.163" v="2162" actId="1076"/>
          <ac:spMkLst>
            <pc:docMk/>
            <pc:sldMk cId="2366747586" sldId="262"/>
            <ac:spMk id="2" creationId="{BCF0F91F-1A0F-3646-5791-1F06EB88BC0B}"/>
          </ac:spMkLst>
        </pc:spChg>
        <pc:spChg chg="add mod">
          <ac:chgData name="Cheryl Suda" userId="0111a33d5b93ad18" providerId="LiveId" clId="{C10511FA-A2E6-4601-B018-8460F34DBE83}" dt="2024-11-09T23:55:12.809" v="2164" actId="1076"/>
          <ac:spMkLst>
            <pc:docMk/>
            <pc:sldMk cId="2366747586" sldId="262"/>
            <ac:spMk id="3" creationId="{699E4388-2C75-6B65-CE63-D90DF823F951}"/>
          </ac:spMkLst>
        </pc:spChg>
        <pc:spChg chg="add mod">
          <ac:chgData name="Cheryl Suda" userId="0111a33d5b93ad18" providerId="LiveId" clId="{C10511FA-A2E6-4601-B018-8460F34DBE83}" dt="2024-11-10T00:06:35.907" v="2593" actId="1076"/>
          <ac:spMkLst>
            <pc:docMk/>
            <pc:sldMk cId="2366747586" sldId="262"/>
            <ac:spMk id="4" creationId="{8C0EB821-FDA6-3920-9A61-3EE16A668C2A}"/>
          </ac:spMkLst>
        </pc:spChg>
        <pc:spChg chg="add mod">
          <ac:chgData name="Cheryl Suda" userId="0111a33d5b93ad18" providerId="LiveId" clId="{C10511FA-A2E6-4601-B018-8460F34DBE83}" dt="2024-11-09T23:58:59.384" v="2400" actId="1076"/>
          <ac:spMkLst>
            <pc:docMk/>
            <pc:sldMk cId="2366747586" sldId="262"/>
            <ac:spMk id="5" creationId="{86C50565-BF46-9865-92D2-E3571F157753}"/>
          </ac:spMkLst>
        </pc:spChg>
        <pc:spChg chg="add del mod">
          <ac:chgData name="Cheryl Suda" userId="0111a33d5b93ad18" providerId="LiveId" clId="{C10511FA-A2E6-4601-B018-8460F34DBE83}" dt="2024-11-10T13:15:47.282" v="2797" actId="478"/>
          <ac:spMkLst>
            <pc:docMk/>
            <pc:sldMk cId="2366747586" sldId="262"/>
            <ac:spMk id="6" creationId="{4A7F47A3-B224-8E72-2EDE-422B5676E7E9}"/>
          </ac:spMkLst>
        </pc:spChg>
        <pc:spChg chg="add del mod">
          <ac:chgData name="Cheryl Suda" userId="0111a33d5b93ad18" providerId="LiveId" clId="{C10511FA-A2E6-4601-B018-8460F34DBE83}" dt="2024-11-10T00:00:29.730" v="2406"/>
          <ac:spMkLst>
            <pc:docMk/>
            <pc:sldMk cId="2366747586" sldId="262"/>
            <ac:spMk id="6" creationId="{543F28E0-1D77-00E6-D4CB-9B40F544724F}"/>
          </ac:spMkLst>
        </pc:spChg>
        <pc:spChg chg="add mod">
          <ac:chgData name="Cheryl Suda" userId="0111a33d5b93ad18" providerId="LiveId" clId="{C10511FA-A2E6-4601-B018-8460F34DBE83}" dt="2024-11-10T00:07:31.265" v="2594" actId="20577"/>
          <ac:spMkLst>
            <pc:docMk/>
            <pc:sldMk cId="2366747586" sldId="262"/>
            <ac:spMk id="7" creationId="{8EF1B9C3-1C36-6D28-1F43-48BD3BD7F472}"/>
          </ac:spMkLst>
        </pc:spChg>
        <pc:spChg chg="add mod">
          <ac:chgData name="Cheryl Suda" userId="0111a33d5b93ad18" providerId="LiveId" clId="{C10511FA-A2E6-4601-B018-8460F34DBE83}" dt="2024-11-10T13:18:52.921" v="2843" actId="1076"/>
          <ac:spMkLst>
            <pc:docMk/>
            <pc:sldMk cId="2366747586" sldId="262"/>
            <ac:spMk id="8" creationId="{88A43180-5D66-D2A9-A38F-A20347476363}"/>
          </ac:spMkLst>
        </pc:spChg>
        <pc:spChg chg="add mod">
          <ac:chgData name="Cheryl Suda" userId="0111a33d5b93ad18" providerId="LiveId" clId="{C10511FA-A2E6-4601-B018-8460F34DBE83}" dt="2024-11-10T13:20:07.326" v="2850" actId="208"/>
          <ac:spMkLst>
            <pc:docMk/>
            <pc:sldMk cId="2366747586" sldId="262"/>
            <ac:spMk id="9" creationId="{DDEAADD1-737A-D1EB-54CF-847C3444D1CE}"/>
          </ac:spMkLst>
        </pc:spChg>
        <pc:picChg chg="add del mod">
          <ac:chgData name="Cheryl Suda" userId="0111a33d5b93ad18" providerId="LiveId" clId="{C10511FA-A2E6-4601-B018-8460F34DBE83}" dt="2024-11-08T21:19:55.881" v="513" actId="478"/>
          <ac:picMkLst>
            <pc:docMk/>
            <pc:sldMk cId="2366747586" sldId="262"/>
            <ac:picMk id="1026" creationId="{C1BE09CF-98B1-FEC0-5438-668AAD8A5683}"/>
          </ac:picMkLst>
        </pc:picChg>
        <pc:picChg chg="mod">
          <ac:chgData name="Cheryl Suda" userId="0111a33d5b93ad18" providerId="LiveId" clId="{C10511FA-A2E6-4601-B018-8460F34DBE83}" dt="2024-11-09T23:35:34.883" v="1666" actId="1076"/>
          <ac:picMkLst>
            <pc:docMk/>
            <pc:sldMk cId="2366747586" sldId="262"/>
            <ac:picMk id="1036" creationId="{D43F7B4F-6FD6-0D5D-4F90-2663250BF79E}"/>
          </ac:picMkLst>
        </pc:picChg>
        <pc:picChg chg="del">
          <ac:chgData name="Cheryl Suda" userId="0111a33d5b93ad18" providerId="LiveId" clId="{C10511FA-A2E6-4601-B018-8460F34DBE83}" dt="2024-11-06T00:35:12.582" v="186" actId="478"/>
          <ac:picMkLst>
            <pc:docMk/>
            <pc:sldMk cId="2366747586" sldId="262"/>
            <ac:picMk id="6148" creationId="{B64A29A0-8847-B46A-12C4-8DBF3974D09D}"/>
          </ac:picMkLst>
        </pc:picChg>
        <pc:picChg chg="add mod">
          <ac:chgData name="Cheryl Suda" userId="0111a33d5b93ad18" providerId="LiveId" clId="{C10511FA-A2E6-4601-B018-8460F34DBE83}" dt="2024-11-09T23:54:52.763" v="2160" actId="1076"/>
          <ac:picMkLst>
            <pc:docMk/>
            <pc:sldMk cId="2366747586" sldId="262"/>
            <ac:picMk id="7170" creationId="{6A712725-CA6F-F2D7-2A3A-897CC72876ED}"/>
          </ac:picMkLst>
        </pc:picChg>
      </pc:sldChg>
      <pc:sldChg chg="addSp delSp modSp">
        <pc:chgData name="Cheryl Suda" userId="0111a33d5b93ad18" providerId="LiveId" clId="{C10511FA-A2E6-4601-B018-8460F34DBE83}" dt="2024-11-06T13:48:33.619" v="489" actId="1076"/>
        <pc:sldMkLst>
          <pc:docMk/>
          <pc:sldMk cId="2045575696" sldId="263"/>
        </pc:sldMkLst>
        <pc:picChg chg="del">
          <ac:chgData name="Cheryl Suda" userId="0111a33d5b93ad18" providerId="LiveId" clId="{C10511FA-A2E6-4601-B018-8460F34DBE83}" dt="2024-11-06T00:37:56.501" v="191" actId="478"/>
          <ac:picMkLst>
            <pc:docMk/>
            <pc:sldMk cId="2045575696" sldId="263"/>
            <ac:picMk id="7170" creationId="{A1684286-C7D7-E6CA-226B-ED830FDACF61}"/>
          </ac:picMkLst>
        </pc:picChg>
        <pc:picChg chg="add del mod">
          <ac:chgData name="Cheryl Suda" userId="0111a33d5b93ad18" providerId="LiveId" clId="{C10511FA-A2E6-4601-B018-8460F34DBE83}" dt="2024-11-06T00:39:54.473" v="197" actId="478"/>
          <ac:picMkLst>
            <pc:docMk/>
            <pc:sldMk cId="2045575696" sldId="263"/>
            <ac:picMk id="8194" creationId="{54A2F69F-D803-4E08-94E7-499D51242594}"/>
          </ac:picMkLst>
        </pc:picChg>
        <pc:picChg chg="add mod">
          <ac:chgData name="Cheryl Suda" userId="0111a33d5b93ad18" providerId="LiveId" clId="{C10511FA-A2E6-4601-B018-8460F34DBE83}" dt="2024-11-06T13:48:33.619" v="489" actId="1076"/>
          <ac:picMkLst>
            <pc:docMk/>
            <pc:sldMk cId="2045575696" sldId="263"/>
            <ac:picMk id="8196" creationId="{E1CA1F35-6433-B65F-254F-826EEBA499B5}"/>
          </ac:picMkLst>
        </pc:picChg>
      </pc:sldChg>
      <pc:sldChg chg="addSp delSp modSp">
        <pc:chgData name="Cheryl Suda" userId="0111a33d5b93ad18" providerId="LiveId" clId="{C10511FA-A2E6-4601-B018-8460F34DBE83}" dt="2024-11-06T01:10:17.663" v="284" actId="1076"/>
        <pc:sldMkLst>
          <pc:docMk/>
          <pc:sldMk cId="2169097040" sldId="264"/>
        </pc:sldMkLst>
        <pc:picChg chg="del mod">
          <ac:chgData name="Cheryl Suda" userId="0111a33d5b93ad18" providerId="LiveId" clId="{C10511FA-A2E6-4601-B018-8460F34DBE83}" dt="2024-11-06T00:41:13.301" v="205" actId="478"/>
          <ac:picMkLst>
            <pc:docMk/>
            <pc:sldMk cId="2169097040" sldId="264"/>
            <ac:picMk id="8196" creationId="{58DC8F49-10B2-234D-1E31-682DDFD4FF47}"/>
          </ac:picMkLst>
        </pc:picChg>
        <pc:picChg chg="add mod">
          <ac:chgData name="Cheryl Suda" userId="0111a33d5b93ad18" providerId="LiveId" clId="{C10511FA-A2E6-4601-B018-8460F34DBE83}" dt="2024-11-06T01:10:17.663" v="284" actId="1076"/>
          <ac:picMkLst>
            <pc:docMk/>
            <pc:sldMk cId="2169097040" sldId="264"/>
            <ac:picMk id="9218" creationId="{DE96E49E-59DA-7864-D7D8-FBFF87D37554}"/>
          </ac:picMkLst>
        </pc:picChg>
      </pc:sldChg>
      <pc:sldChg chg="addSp delSp modSp mod">
        <pc:chgData name="Cheryl Suda" userId="0111a33d5b93ad18" providerId="LiveId" clId="{C10511FA-A2E6-4601-B018-8460F34DBE83}" dt="2024-11-06T01:13:09.388" v="310" actId="207"/>
        <pc:sldMkLst>
          <pc:docMk/>
          <pc:sldMk cId="3988953220" sldId="265"/>
        </pc:sldMkLst>
        <pc:spChg chg="add mod">
          <ac:chgData name="Cheryl Suda" userId="0111a33d5b93ad18" providerId="LiveId" clId="{C10511FA-A2E6-4601-B018-8460F34DBE83}" dt="2024-11-06T01:13:09.388" v="310" actId="207"/>
          <ac:spMkLst>
            <pc:docMk/>
            <pc:sldMk cId="3988953220" sldId="265"/>
            <ac:spMk id="2" creationId="{95714B18-FF42-C618-41BA-BCC01781F5FB}"/>
          </ac:spMkLst>
        </pc:spChg>
        <pc:picChg chg="mod">
          <ac:chgData name="Cheryl Suda" userId="0111a33d5b93ad18" providerId="LiveId" clId="{C10511FA-A2E6-4601-B018-8460F34DBE83}" dt="2024-11-06T01:10:37.729" v="285" actId="1076"/>
          <ac:picMkLst>
            <pc:docMk/>
            <pc:sldMk cId="3988953220" sldId="265"/>
            <ac:picMk id="1036" creationId="{368852C7-AC97-A1D1-7656-314AEC926AC4}"/>
          </ac:picMkLst>
        </pc:picChg>
        <pc:picChg chg="del">
          <ac:chgData name="Cheryl Suda" userId="0111a33d5b93ad18" providerId="LiveId" clId="{C10511FA-A2E6-4601-B018-8460F34DBE83}" dt="2024-11-06T00:44:08.299" v="209" actId="478"/>
          <ac:picMkLst>
            <pc:docMk/>
            <pc:sldMk cId="3988953220" sldId="265"/>
            <ac:picMk id="9218" creationId="{BFC33748-A5B1-0A73-45BB-8F93297B517F}"/>
          </ac:picMkLst>
        </pc:picChg>
        <pc:picChg chg="add mod">
          <ac:chgData name="Cheryl Suda" userId="0111a33d5b93ad18" providerId="LiveId" clId="{C10511FA-A2E6-4601-B018-8460F34DBE83}" dt="2024-11-06T01:10:55.864" v="287" actId="1076"/>
          <ac:picMkLst>
            <pc:docMk/>
            <pc:sldMk cId="3988953220" sldId="265"/>
            <ac:picMk id="10242" creationId="{CC0B3378-045E-AAB9-7DD9-667C40C6F20D}"/>
          </ac:picMkLst>
        </pc:picChg>
      </pc:sldChg>
      <pc:sldChg chg="addSp delSp modSp mod">
        <pc:chgData name="Cheryl Suda" userId="0111a33d5b93ad18" providerId="LiveId" clId="{C10511FA-A2E6-4601-B018-8460F34DBE83}" dt="2024-11-08T23:17:30.593" v="1663" actId="1076"/>
        <pc:sldMkLst>
          <pc:docMk/>
          <pc:sldMk cId="1771891357" sldId="266"/>
        </pc:sldMkLst>
        <pc:spChg chg="add mod">
          <ac:chgData name="Cheryl Suda" userId="0111a33d5b93ad18" providerId="LiveId" clId="{C10511FA-A2E6-4601-B018-8460F34DBE83}" dt="2024-11-08T21:32:16.224" v="604" actId="1076"/>
          <ac:spMkLst>
            <pc:docMk/>
            <pc:sldMk cId="1771891357" sldId="266"/>
            <ac:spMk id="3" creationId="{4E6C1A24-A784-3250-F644-25EB70C6F9BD}"/>
          </ac:spMkLst>
        </pc:spChg>
        <pc:spChg chg="add mod">
          <ac:chgData name="Cheryl Suda" userId="0111a33d5b93ad18" providerId="LiveId" clId="{C10511FA-A2E6-4601-B018-8460F34DBE83}" dt="2024-11-08T21:28:43.896" v="540" actId="14100"/>
          <ac:spMkLst>
            <pc:docMk/>
            <pc:sldMk cId="1771891357" sldId="266"/>
            <ac:spMk id="4" creationId="{C4806FB5-459C-892B-65E8-E0661210220A}"/>
          </ac:spMkLst>
        </pc:spChg>
        <pc:spChg chg="add mod">
          <ac:chgData name="Cheryl Suda" userId="0111a33d5b93ad18" providerId="LiveId" clId="{C10511FA-A2E6-4601-B018-8460F34DBE83}" dt="2024-11-08T21:28:36.110" v="539" actId="1076"/>
          <ac:spMkLst>
            <pc:docMk/>
            <pc:sldMk cId="1771891357" sldId="266"/>
            <ac:spMk id="5" creationId="{C0AD8215-B6EE-C1B8-97E6-0E70B0D1E0C1}"/>
          </ac:spMkLst>
        </pc:spChg>
        <pc:spChg chg="add mod">
          <ac:chgData name="Cheryl Suda" userId="0111a33d5b93ad18" providerId="LiveId" clId="{C10511FA-A2E6-4601-B018-8460F34DBE83}" dt="2024-11-08T21:55:10.447" v="800" actId="1076"/>
          <ac:spMkLst>
            <pc:docMk/>
            <pc:sldMk cId="1771891357" sldId="266"/>
            <ac:spMk id="6" creationId="{1DD2FC79-C104-C409-E784-095951DAA535}"/>
          </ac:spMkLst>
        </pc:spChg>
        <pc:spChg chg="add del">
          <ac:chgData name="Cheryl Suda" userId="0111a33d5b93ad18" providerId="LiveId" clId="{C10511FA-A2E6-4601-B018-8460F34DBE83}" dt="2024-11-08T21:29:56.986" v="567" actId="22"/>
          <ac:spMkLst>
            <pc:docMk/>
            <pc:sldMk cId="1771891357" sldId="266"/>
            <ac:spMk id="8" creationId="{162B451D-7C06-8550-3F13-C269184D84A3}"/>
          </ac:spMkLst>
        </pc:spChg>
        <pc:spChg chg="add mod">
          <ac:chgData name="Cheryl Suda" userId="0111a33d5b93ad18" providerId="LiveId" clId="{C10511FA-A2E6-4601-B018-8460F34DBE83}" dt="2024-11-08T21:55:38.705" v="804" actId="1076"/>
          <ac:spMkLst>
            <pc:docMk/>
            <pc:sldMk cId="1771891357" sldId="266"/>
            <ac:spMk id="9" creationId="{5A61B876-8AFD-D6C5-A68B-80ED1A19BD8E}"/>
          </ac:spMkLst>
        </pc:spChg>
        <pc:spChg chg="add mod">
          <ac:chgData name="Cheryl Suda" userId="0111a33d5b93ad18" providerId="LiveId" clId="{C10511FA-A2E6-4601-B018-8460F34DBE83}" dt="2024-11-08T21:32:54.744" v="614" actId="1076"/>
          <ac:spMkLst>
            <pc:docMk/>
            <pc:sldMk cId="1771891357" sldId="266"/>
            <ac:spMk id="10" creationId="{BACBC783-9AD6-95FF-100A-9DAAE1CF7B9D}"/>
          </ac:spMkLst>
        </pc:spChg>
        <pc:spChg chg="add mod">
          <ac:chgData name="Cheryl Suda" userId="0111a33d5b93ad18" providerId="LiveId" clId="{C10511FA-A2E6-4601-B018-8460F34DBE83}" dt="2024-11-08T22:01:54.872" v="879" actId="1076"/>
          <ac:spMkLst>
            <pc:docMk/>
            <pc:sldMk cId="1771891357" sldId="266"/>
            <ac:spMk id="12" creationId="{9FFA13AE-5DDA-E174-DF84-D1533054986E}"/>
          </ac:spMkLst>
        </pc:spChg>
        <pc:spChg chg="add mod">
          <ac:chgData name="Cheryl Suda" userId="0111a33d5b93ad18" providerId="LiveId" clId="{C10511FA-A2E6-4601-B018-8460F34DBE83}" dt="2024-11-08T22:27:58.165" v="1081" actId="1076"/>
          <ac:spMkLst>
            <pc:docMk/>
            <pc:sldMk cId="1771891357" sldId="266"/>
            <ac:spMk id="13" creationId="{38A9BFBA-3450-E96D-06D1-7157EB88361C}"/>
          </ac:spMkLst>
        </pc:spChg>
        <pc:spChg chg="add mod">
          <ac:chgData name="Cheryl Suda" userId="0111a33d5b93ad18" providerId="LiveId" clId="{C10511FA-A2E6-4601-B018-8460F34DBE83}" dt="2024-11-08T23:05:24.823" v="1495" actId="20577"/>
          <ac:spMkLst>
            <pc:docMk/>
            <pc:sldMk cId="1771891357" sldId="266"/>
            <ac:spMk id="14" creationId="{305F7118-DE53-B298-9873-03939384D275}"/>
          </ac:spMkLst>
        </pc:spChg>
        <pc:spChg chg="add mod">
          <ac:chgData name="Cheryl Suda" userId="0111a33d5b93ad18" providerId="LiveId" clId="{C10511FA-A2E6-4601-B018-8460F34DBE83}" dt="2024-11-08T23:09:17.138" v="1584" actId="1076"/>
          <ac:spMkLst>
            <pc:docMk/>
            <pc:sldMk cId="1771891357" sldId="266"/>
            <ac:spMk id="15" creationId="{CA57ECC3-6274-8F10-DF2F-C965355B88A4}"/>
          </ac:spMkLst>
        </pc:spChg>
        <pc:spChg chg="add mod">
          <ac:chgData name="Cheryl Suda" userId="0111a33d5b93ad18" providerId="LiveId" clId="{C10511FA-A2E6-4601-B018-8460F34DBE83}" dt="2024-11-08T23:06:46.476" v="1497" actId="20577"/>
          <ac:spMkLst>
            <pc:docMk/>
            <pc:sldMk cId="1771891357" sldId="266"/>
            <ac:spMk id="16" creationId="{2E97BFC3-9EA3-3E71-E4CC-F429B58582C5}"/>
          </ac:spMkLst>
        </pc:spChg>
        <pc:spChg chg="add mod">
          <ac:chgData name="Cheryl Suda" userId="0111a33d5b93ad18" providerId="LiveId" clId="{C10511FA-A2E6-4601-B018-8460F34DBE83}" dt="2024-11-08T23:09:11.796" v="1583" actId="1076"/>
          <ac:spMkLst>
            <pc:docMk/>
            <pc:sldMk cId="1771891357" sldId="266"/>
            <ac:spMk id="17" creationId="{E7FB99A6-FF69-1389-A92A-8E2346AE399C}"/>
          </ac:spMkLst>
        </pc:spChg>
        <pc:spChg chg="add del mod">
          <ac:chgData name="Cheryl Suda" userId="0111a33d5b93ad18" providerId="LiveId" clId="{C10511FA-A2E6-4601-B018-8460F34DBE83}" dt="2024-11-08T22:27:20.316" v="1080" actId="478"/>
          <ac:spMkLst>
            <pc:docMk/>
            <pc:sldMk cId="1771891357" sldId="266"/>
            <ac:spMk id="18" creationId="{A0B4D4D5-E368-E2AF-E088-7AC5D7ECD96E}"/>
          </ac:spMkLst>
        </pc:spChg>
        <pc:spChg chg="add del mod">
          <ac:chgData name="Cheryl Suda" userId="0111a33d5b93ad18" providerId="LiveId" clId="{C10511FA-A2E6-4601-B018-8460F34DBE83}" dt="2024-11-08T22:16:51.068" v="997" actId="478"/>
          <ac:spMkLst>
            <pc:docMk/>
            <pc:sldMk cId="1771891357" sldId="266"/>
            <ac:spMk id="19" creationId="{2BDD6D9F-7118-C358-67F7-5BA9BAB832A5}"/>
          </ac:spMkLst>
        </pc:spChg>
        <pc:spChg chg="add mod">
          <ac:chgData name="Cheryl Suda" userId="0111a33d5b93ad18" providerId="LiveId" clId="{C10511FA-A2E6-4601-B018-8460F34DBE83}" dt="2024-11-08T22:48:04.170" v="1274" actId="20577"/>
          <ac:spMkLst>
            <pc:docMk/>
            <pc:sldMk cId="1771891357" sldId="266"/>
            <ac:spMk id="21" creationId="{C48D9BF8-C6AD-BE2E-1730-E11D3A35E5A5}"/>
          </ac:spMkLst>
        </pc:spChg>
        <pc:spChg chg="add mod">
          <ac:chgData name="Cheryl Suda" userId="0111a33d5b93ad18" providerId="LiveId" clId="{C10511FA-A2E6-4601-B018-8460F34DBE83}" dt="2024-11-08T22:51:30.764" v="1285" actId="1076"/>
          <ac:spMkLst>
            <pc:docMk/>
            <pc:sldMk cId="1771891357" sldId="266"/>
            <ac:spMk id="23" creationId="{B3A43036-0390-C85B-02BD-E891E2B3E05E}"/>
          </ac:spMkLst>
        </pc:spChg>
        <pc:spChg chg="add mod">
          <ac:chgData name="Cheryl Suda" userId="0111a33d5b93ad18" providerId="LiveId" clId="{C10511FA-A2E6-4601-B018-8460F34DBE83}" dt="2024-11-08T22:56:04.514" v="1386" actId="1076"/>
          <ac:spMkLst>
            <pc:docMk/>
            <pc:sldMk cId="1771891357" sldId="266"/>
            <ac:spMk id="24" creationId="{E2FEE757-F542-0C50-D9C5-ADC272EC2582}"/>
          </ac:spMkLst>
        </pc:spChg>
        <pc:spChg chg="add mod">
          <ac:chgData name="Cheryl Suda" userId="0111a33d5b93ad18" providerId="LiveId" clId="{C10511FA-A2E6-4601-B018-8460F34DBE83}" dt="2024-11-08T23:04:20.307" v="1486" actId="1076"/>
          <ac:spMkLst>
            <pc:docMk/>
            <pc:sldMk cId="1771891357" sldId="266"/>
            <ac:spMk id="25" creationId="{46039AB4-7A49-24AF-5066-D3EF266F6E28}"/>
          </ac:spMkLst>
        </pc:spChg>
        <pc:spChg chg="add mod">
          <ac:chgData name="Cheryl Suda" userId="0111a33d5b93ad18" providerId="LiveId" clId="{C10511FA-A2E6-4601-B018-8460F34DBE83}" dt="2024-11-08T23:02:03.832" v="1450" actId="1076"/>
          <ac:spMkLst>
            <pc:docMk/>
            <pc:sldMk cId="1771891357" sldId="266"/>
            <ac:spMk id="26" creationId="{3C2CE374-BBDF-8FB3-FF79-70DED19123FC}"/>
          </ac:spMkLst>
        </pc:spChg>
        <pc:spChg chg="add mod">
          <ac:chgData name="Cheryl Suda" userId="0111a33d5b93ad18" providerId="LiveId" clId="{C10511FA-A2E6-4601-B018-8460F34DBE83}" dt="2024-11-08T23:03:31.527" v="1482" actId="1076"/>
          <ac:spMkLst>
            <pc:docMk/>
            <pc:sldMk cId="1771891357" sldId="266"/>
            <ac:spMk id="28" creationId="{C1145670-E072-C98B-1232-A5B47D541D13}"/>
          </ac:spMkLst>
        </pc:spChg>
        <pc:spChg chg="add del mod">
          <ac:chgData name="Cheryl Suda" userId="0111a33d5b93ad18" providerId="LiveId" clId="{C10511FA-A2E6-4601-B018-8460F34DBE83}" dt="2024-11-08T23:02:18.150" v="1452" actId="478"/>
          <ac:spMkLst>
            <pc:docMk/>
            <pc:sldMk cId="1771891357" sldId="266"/>
            <ac:spMk id="29" creationId="{049FECD7-FAD3-33B3-70FF-C3288E8B29C6}"/>
          </ac:spMkLst>
        </pc:spChg>
        <pc:spChg chg="add mod">
          <ac:chgData name="Cheryl Suda" userId="0111a33d5b93ad18" providerId="LiveId" clId="{C10511FA-A2E6-4601-B018-8460F34DBE83}" dt="2024-11-08T23:04:43.390" v="1489" actId="1076"/>
          <ac:spMkLst>
            <pc:docMk/>
            <pc:sldMk cId="1771891357" sldId="266"/>
            <ac:spMk id="30" creationId="{A098EC39-6AAF-A107-2052-140B6BEEE7B2}"/>
          </ac:spMkLst>
        </pc:spChg>
        <pc:spChg chg="add mod">
          <ac:chgData name="Cheryl Suda" userId="0111a33d5b93ad18" providerId="LiveId" clId="{C10511FA-A2E6-4601-B018-8460F34DBE83}" dt="2024-11-08T23:11:47.584" v="1599" actId="207"/>
          <ac:spMkLst>
            <pc:docMk/>
            <pc:sldMk cId="1771891357" sldId="266"/>
            <ac:spMk id="31" creationId="{C5AD75BA-BD53-895E-23B7-1D056E92AA04}"/>
          </ac:spMkLst>
        </pc:spChg>
        <pc:spChg chg="add mod">
          <ac:chgData name="Cheryl Suda" userId="0111a33d5b93ad18" providerId="LiveId" clId="{C10511FA-A2E6-4601-B018-8460F34DBE83}" dt="2024-11-08T23:16:16.140" v="1628" actId="1076"/>
          <ac:spMkLst>
            <pc:docMk/>
            <pc:sldMk cId="1771891357" sldId="266"/>
            <ac:spMk id="33" creationId="{4B3262C0-7F2F-9863-A61E-270A69A47458}"/>
          </ac:spMkLst>
        </pc:spChg>
        <pc:spChg chg="add mod">
          <ac:chgData name="Cheryl Suda" userId="0111a33d5b93ad18" providerId="LiveId" clId="{C10511FA-A2E6-4601-B018-8460F34DBE83}" dt="2024-11-08T23:17:30.593" v="1663" actId="1076"/>
          <ac:spMkLst>
            <pc:docMk/>
            <pc:sldMk cId="1771891357" sldId="266"/>
            <ac:spMk id="34" creationId="{35BA9D56-6E33-45A8-9B8A-88CED2DF1201}"/>
          </ac:spMkLst>
        </pc:spChg>
        <pc:picChg chg="add mod">
          <ac:chgData name="Cheryl Suda" userId="0111a33d5b93ad18" providerId="LiveId" clId="{C10511FA-A2E6-4601-B018-8460F34DBE83}" dt="2024-11-08T23:03:04.754" v="1476" actId="1076"/>
          <ac:picMkLst>
            <pc:docMk/>
            <pc:sldMk cId="1771891357" sldId="266"/>
            <ac:picMk id="2" creationId="{BF738ADB-4FB3-CDFD-DD04-E8F8109E1C4E}"/>
          </ac:picMkLst>
        </pc:picChg>
        <pc:picChg chg="add mod">
          <ac:chgData name="Cheryl Suda" userId="0111a33d5b93ad18" providerId="LiveId" clId="{C10511FA-A2E6-4601-B018-8460F34DBE83}" dt="2024-11-08T21:44:09.488" v="626" actId="14100"/>
          <ac:picMkLst>
            <pc:docMk/>
            <pc:sldMk cId="1771891357" sldId="266"/>
            <ac:picMk id="11" creationId="{74C683BD-3D85-E4F5-871E-7614EFCB5838}"/>
          </ac:picMkLst>
        </pc:picChg>
        <pc:picChg chg="add mod">
          <ac:chgData name="Cheryl Suda" userId="0111a33d5b93ad18" providerId="LiveId" clId="{C10511FA-A2E6-4601-B018-8460F34DBE83}" dt="2024-11-08T23:14:09.122" v="1610" actId="1076"/>
          <ac:picMkLst>
            <pc:docMk/>
            <pc:sldMk cId="1771891357" sldId="266"/>
            <ac:picMk id="32" creationId="{0F290ED8-14EE-0C4D-5B8A-71A7D674E213}"/>
          </ac:picMkLst>
        </pc:picChg>
        <pc:picChg chg="del">
          <ac:chgData name="Cheryl Suda" userId="0111a33d5b93ad18" providerId="LiveId" clId="{C10511FA-A2E6-4601-B018-8460F34DBE83}" dt="2024-11-06T00:45:38.108" v="215" actId="478"/>
          <ac:picMkLst>
            <pc:docMk/>
            <pc:sldMk cId="1771891357" sldId="266"/>
            <ac:picMk id="1036" creationId="{B6B092A2-7C35-2574-B871-215415060BCC}"/>
          </ac:picMkLst>
        </pc:picChg>
        <pc:picChg chg="add mod">
          <ac:chgData name="Cheryl Suda" userId="0111a33d5b93ad18" providerId="LiveId" clId="{C10511FA-A2E6-4601-B018-8460F34DBE83}" dt="2024-11-08T22:51:42.003" v="1287" actId="1076"/>
          <ac:picMkLst>
            <pc:docMk/>
            <pc:sldMk cId="1771891357" sldId="266"/>
            <ac:picMk id="2050" creationId="{5BC9B1C8-E39E-2487-39CF-88B31B36B94A}"/>
          </ac:picMkLst>
        </pc:picChg>
        <pc:picChg chg="add del mod">
          <ac:chgData name="Cheryl Suda" userId="0111a33d5b93ad18" providerId="LiveId" clId="{C10511FA-A2E6-4601-B018-8460F34DBE83}" dt="2024-11-08T22:59:08.112" v="1403" actId="478"/>
          <ac:picMkLst>
            <pc:docMk/>
            <pc:sldMk cId="1771891357" sldId="266"/>
            <ac:picMk id="2052" creationId="{146A67F8-BF28-4A6F-1220-9A0888E58627}"/>
          </ac:picMkLst>
        </pc:picChg>
        <pc:picChg chg="add mod">
          <ac:chgData name="Cheryl Suda" userId="0111a33d5b93ad18" providerId="LiveId" clId="{C10511FA-A2E6-4601-B018-8460F34DBE83}" dt="2024-11-08T23:03:50.415" v="1484" actId="1076"/>
          <ac:picMkLst>
            <pc:docMk/>
            <pc:sldMk cId="1771891357" sldId="266"/>
            <ac:picMk id="2054" creationId="{DC1CB4E3-B2D1-4E6D-4AAD-8105C591E17C}"/>
          </ac:picMkLst>
        </pc:picChg>
        <pc:picChg chg="del">
          <ac:chgData name="Cheryl Suda" userId="0111a33d5b93ad18" providerId="LiveId" clId="{C10511FA-A2E6-4601-B018-8460F34DBE83}" dt="2024-11-06T00:45:37.146" v="214" actId="478"/>
          <ac:picMkLst>
            <pc:docMk/>
            <pc:sldMk cId="1771891357" sldId="266"/>
            <ac:picMk id="10242" creationId="{06F11B45-9552-497D-7C44-E0D9404ECEBA}"/>
          </ac:picMkLst>
        </pc:picChg>
        <pc:picChg chg="add mod">
          <ac:chgData name="Cheryl Suda" userId="0111a33d5b93ad18" providerId="LiveId" clId="{C10511FA-A2E6-4601-B018-8460F34DBE83}" dt="2024-11-06T13:50:02.645" v="493" actId="1076"/>
          <ac:picMkLst>
            <pc:docMk/>
            <pc:sldMk cId="1771891357" sldId="266"/>
            <ac:picMk id="11266" creationId="{FE13AE77-0D47-5EF9-52D6-DBB546E0361D}"/>
          </ac:picMkLst>
        </pc:picChg>
      </pc:sldChg>
      <pc:sldChg chg="addSp delSp modSp del">
        <pc:chgData name="Cheryl Suda" userId="0111a33d5b93ad18" providerId="LiveId" clId="{C10511FA-A2E6-4601-B018-8460F34DBE83}" dt="2024-11-06T01:01:40.609" v="268" actId="47"/>
        <pc:sldMkLst>
          <pc:docMk/>
          <pc:sldMk cId="2861137878" sldId="267"/>
        </pc:sldMkLst>
        <pc:spChg chg="add del">
          <ac:chgData name="Cheryl Suda" userId="0111a33d5b93ad18" providerId="LiveId" clId="{C10511FA-A2E6-4601-B018-8460F34DBE83}" dt="2024-11-06T00:48:17.958" v="223" actId="478"/>
          <ac:spMkLst>
            <pc:docMk/>
            <pc:sldMk cId="2861137878" sldId="267"/>
            <ac:spMk id="2" creationId="{8640D259-FA0A-7E80-6E68-2A3465D5FD08}"/>
          </ac:spMkLst>
        </pc:spChg>
        <pc:spChg chg="add del">
          <ac:chgData name="Cheryl Suda" userId="0111a33d5b93ad18" providerId="LiveId" clId="{C10511FA-A2E6-4601-B018-8460F34DBE83}" dt="2024-11-06T00:48:32.366" v="225" actId="478"/>
          <ac:spMkLst>
            <pc:docMk/>
            <pc:sldMk cId="2861137878" sldId="267"/>
            <ac:spMk id="3" creationId="{7A86EE58-01A8-E115-A415-5AB3075D82F2}"/>
          </ac:spMkLst>
        </pc:spChg>
        <pc:picChg chg="del">
          <ac:chgData name="Cheryl Suda" userId="0111a33d5b93ad18" providerId="LiveId" clId="{C10511FA-A2E6-4601-B018-8460F34DBE83}" dt="2024-11-06T00:47:24.657" v="221" actId="478"/>
          <ac:picMkLst>
            <pc:docMk/>
            <pc:sldMk cId="2861137878" sldId="267"/>
            <ac:picMk id="11266" creationId="{D36A89B8-C0AC-F3EC-C52E-624EED27CE5E}"/>
          </ac:picMkLst>
        </pc:picChg>
        <pc:picChg chg="add del mod">
          <ac:chgData name="Cheryl Suda" userId="0111a33d5b93ad18" providerId="LiveId" clId="{C10511FA-A2E6-4601-B018-8460F34DBE83}" dt="2024-11-06T00:49:13.593" v="228" actId="478"/>
          <ac:picMkLst>
            <pc:docMk/>
            <pc:sldMk cId="2861137878" sldId="267"/>
            <ac:picMk id="12294" creationId="{5C086BF6-0340-7DE6-5251-51123161A149}"/>
          </ac:picMkLst>
        </pc:picChg>
        <pc:picChg chg="add mod">
          <ac:chgData name="Cheryl Suda" userId="0111a33d5b93ad18" providerId="LiveId" clId="{C10511FA-A2E6-4601-B018-8460F34DBE83}" dt="2024-11-06T00:49:58.385" v="230" actId="1076"/>
          <ac:picMkLst>
            <pc:docMk/>
            <pc:sldMk cId="2861137878" sldId="267"/>
            <ac:picMk id="12296" creationId="{C5E9ECCC-AF41-8571-B59C-B499296A410E}"/>
          </ac:picMkLst>
        </pc:picChg>
        <pc:picChg chg="add mod">
          <ac:chgData name="Cheryl Suda" userId="0111a33d5b93ad18" providerId="LiveId" clId="{C10511FA-A2E6-4601-B018-8460F34DBE83}" dt="2024-11-06T00:52:45.940" v="246" actId="1076"/>
          <ac:picMkLst>
            <pc:docMk/>
            <pc:sldMk cId="2861137878" sldId="267"/>
            <ac:picMk id="12298" creationId="{63A2E82C-1503-D063-966B-685DF864467E}"/>
          </ac:picMkLst>
        </pc:picChg>
        <pc:picChg chg="add del mod">
          <ac:chgData name="Cheryl Suda" userId="0111a33d5b93ad18" providerId="LiveId" clId="{C10511FA-A2E6-4601-B018-8460F34DBE83}" dt="2024-11-06T00:54:50.315" v="254" actId="478"/>
          <ac:picMkLst>
            <pc:docMk/>
            <pc:sldMk cId="2861137878" sldId="267"/>
            <ac:picMk id="12300" creationId="{F45421FB-CC38-7717-472B-144EFBB8E478}"/>
          </ac:picMkLst>
        </pc:picChg>
        <pc:picChg chg="add del mod">
          <ac:chgData name="Cheryl Suda" userId="0111a33d5b93ad18" providerId="LiveId" clId="{C10511FA-A2E6-4601-B018-8460F34DBE83}" dt="2024-11-06T00:56:06.831" v="261" actId="478"/>
          <ac:picMkLst>
            <pc:docMk/>
            <pc:sldMk cId="2861137878" sldId="267"/>
            <ac:picMk id="12302" creationId="{F10B2D79-8D5C-2DAA-1AAD-C9737A11E923}"/>
          </ac:picMkLst>
        </pc:picChg>
        <pc:picChg chg="add del">
          <ac:chgData name="Cheryl Suda" userId="0111a33d5b93ad18" providerId="LiveId" clId="{C10511FA-A2E6-4601-B018-8460F34DBE83}" dt="2024-11-06T01:00:38.769" v="263" actId="478"/>
          <ac:picMkLst>
            <pc:docMk/>
            <pc:sldMk cId="2861137878" sldId="267"/>
            <ac:picMk id="12304" creationId="{DCBA954A-BD28-9382-FE99-99404D588A2D}"/>
          </ac:picMkLst>
        </pc:picChg>
        <pc:picChg chg="add mod">
          <ac:chgData name="Cheryl Suda" userId="0111a33d5b93ad18" providerId="LiveId" clId="{C10511FA-A2E6-4601-B018-8460F34DBE83}" dt="2024-11-06T01:01:03.047" v="265" actId="14100"/>
          <ac:picMkLst>
            <pc:docMk/>
            <pc:sldMk cId="2861137878" sldId="267"/>
            <ac:picMk id="12306" creationId="{478700F5-EAC2-6D6E-AB19-76291772A9C8}"/>
          </ac:picMkLst>
        </pc:picChg>
      </pc:sldChg>
      <pc:sldChg chg="addSp delSp modSp">
        <pc:chgData name="Cheryl Suda" userId="0111a33d5b93ad18" providerId="LiveId" clId="{C10511FA-A2E6-4601-B018-8460F34DBE83}" dt="2024-11-06T13:50:41.795" v="500" actId="478"/>
        <pc:sldMkLst>
          <pc:docMk/>
          <pc:sldMk cId="3884382154" sldId="268"/>
        </pc:sldMkLst>
        <pc:picChg chg="mod">
          <ac:chgData name="Cheryl Suda" userId="0111a33d5b93ad18" providerId="LiveId" clId="{C10511FA-A2E6-4601-B018-8460F34DBE83}" dt="2024-11-06T13:50:29.445" v="499" actId="1076"/>
          <ac:picMkLst>
            <pc:docMk/>
            <pc:sldMk cId="3884382154" sldId="268"/>
            <ac:picMk id="12296" creationId="{6FDFEA83-7900-A893-41BE-26FA26D988BB}"/>
          </ac:picMkLst>
        </pc:picChg>
        <pc:picChg chg="del">
          <ac:chgData name="Cheryl Suda" userId="0111a33d5b93ad18" providerId="LiveId" clId="{C10511FA-A2E6-4601-B018-8460F34DBE83}" dt="2024-11-06T13:50:41.795" v="500" actId="478"/>
          <ac:picMkLst>
            <pc:docMk/>
            <pc:sldMk cId="3884382154" sldId="268"/>
            <ac:picMk id="12298" creationId="{03DB3F9C-8D6E-289E-39C8-D323A3A8B20E}"/>
          </ac:picMkLst>
        </pc:picChg>
        <pc:picChg chg="del mod">
          <ac:chgData name="Cheryl Suda" userId="0111a33d5b93ad18" providerId="LiveId" clId="{C10511FA-A2E6-4601-B018-8460F34DBE83}" dt="2024-11-06T01:01:12.821" v="267" actId="478"/>
          <ac:picMkLst>
            <pc:docMk/>
            <pc:sldMk cId="3884382154" sldId="268"/>
            <ac:picMk id="12306" creationId="{79782898-D9E9-3BB6-7D40-0E16F2235DC2}"/>
          </ac:picMkLst>
        </pc:picChg>
        <pc:picChg chg="add del">
          <ac:chgData name="Cheryl Suda" userId="0111a33d5b93ad18" providerId="LiveId" clId="{C10511FA-A2E6-4601-B018-8460F34DBE83}" dt="2024-11-06T01:03:00.609" v="270" actId="478"/>
          <ac:picMkLst>
            <pc:docMk/>
            <pc:sldMk cId="3884382154" sldId="268"/>
            <ac:picMk id="13314" creationId="{E1BA2701-A22F-9158-7EC4-1A9CF02DBA72}"/>
          </ac:picMkLst>
        </pc:picChg>
        <pc:picChg chg="add del mod">
          <ac:chgData name="Cheryl Suda" userId="0111a33d5b93ad18" providerId="LiveId" clId="{C10511FA-A2E6-4601-B018-8460F34DBE83}" dt="2024-11-06T13:50:24.746" v="498" actId="478"/>
          <ac:picMkLst>
            <pc:docMk/>
            <pc:sldMk cId="3884382154" sldId="268"/>
            <ac:picMk id="13316" creationId="{3B287662-61C2-C68E-D944-A1288C4DA1CA}"/>
          </ac:picMkLst>
        </pc:picChg>
      </pc:sldChg>
      <pc:sldChg chg="addSp delSp modSp">
        <pc:chgData name="Cheryl Suda" userId="0111a33d5b93ad18" providerId="LiveId" clId="{C10511FA-A2E6-4601-B018-8460F34DBE83}" dt="2024-11-06T01:06:47.221" v="283" actId="478"/>
        <pc:sldMkLst>
          <pc:docMk/>
          <pc:sldMk cId="3068962903" sldId="269"/>
        </pc:sldMkLst>
        <pc:picChg chg="del">
          <ac:chgData name="Cheryl Suda" userId="0111a33d5b93ad18" providerId="LiveId" clId="{C10511FA-A2E6-4601-B018-8460F34DBE83}" dt="2024-11-06T01:04:00.674" v="274" actId="478"/>
          <ac:picMkLst>
            <pc:docMk/>
            <pc:sldMk cId="3068962903" sldId="269"/>
            <ac:picMk id="13316" creationId="{BFCC8AC6-EEA3-2567-48DF-7CDE882D6058}"/>
          </ac:picMkLst>
        </pc:picChg>
        <pc:picChg chg="add del mod">
          <ac:chgData name="Cheryl Suda" userId="0111a33d5b93ad18" providerId="LiveId" clId="{C10511FA-A2E6-4601-B018-8460F34DBE83}" dt="2024-11-06T01:06:47.221" v="283" actId="478"/>
          <ac:picMkLst>
            <pc:docMk/>
            <pc:sldMk cId="3068962903" sldId="269"/>
            <ac:picMk id="14338" creationId="{FF4E2D2B-3918-7C80-3949-D863F4F6CCBD}"/>
          </ac:picMkLst>
        </pc:picChg>
      </pc:sldChg>
      <pc:sldChg chg="modSp add del mod">
        <pc:chgData name="Cheryl Suda" userId="0111a33d5b93ad18" providerId="LiveId" clId="{C10511FA-A2E6-4601-B018-8460F34DBE83}" dt="2024-11-08T21:44:21.629" v="629"/>
        <pc:sldMkLst>
          <pc:docMk/>
          <pc:sldMk cId="220542323" sldId="270"/>
        </pc:sldMkLst>
        <pc:spChg chg="mod">
          <ac:chgData name="Cheryl Suda" userId="0111a33d5b93ad18" providerId="LiveId" clId="{C10511FA-A2E6-4601-B018-8460F34DBE83}" dt="2024-11-08T21:44:16.852" v="627" actId="1076"/>
          <ac:spMkLst>
            <pc:docMk/>
            <pc:sldMk cId="220542323" sldId="270"/>
            <ac:spMk id="5" creationId="{4D7F2509-ABC2-BDA9-A95E-D800C7E7A7BF}"/>
          </ac:spMkLst>
        </pc:spChg>
        <pc:picChg chg="mod">
          <ac:chgData name="Cheryl Suda" userId="0111a33d5b93ad18" providerId="LiveId" clId="{C10511FA-A2E6-4601-B018-8460F34DBE83}" dt="2024-11-08T21:44:17.433" v="628" actId="1076"/>
          <ac:picMkLst>
            <pc:docMk/>
            <pc:sldMk cId="220542323" sldId="270"/>
            <ac:picMk id="1028" creationId="{8F74C822-72FE-50CD-A6D3-1539B31D8F3B}"/>
          </ac:picMkLst>
        </pc:picChg>
      </pc:sldChg>
      <pc:sldMasterChg chg="modSp modSldLayout">
        <pc:chgData name="Cheryl Suda" userId="0111a33d5b93ad18" providerId="LiveId" clId="{C10511FA-A2E6-4601-B018-8460F34DBE83}" dt="2024-11-06T00:11:46.436" v="0"/>
        <pc:sldMasterMkLst>
          <pc:docMk/>
          <pc:sldMasterMk cId="208184726" sldId="2147483648"/>
        </pc:sldMasterMkLst>
        <pc:spChg chg="mod">
          <ac:chgData name="Cheryl Suda" userId="0111a33d5b93ad18" providerId="LiveId" clId="{C10511FA-A2E6-4601-B018-8460F34DBE83}" dt="2024-11-06T00:11:46.436" v="0"/>
          <ac:spMkLst>
            <pc:docMk/>
            <pc:sldMasterMk cId="208184726" sldId="2147483648"/>
            <ac:spMk id="2" creationId="{9FF711F5-C535-A9D4-6563-DD2AE1DAD8A9}"/>
          </ac:spMkLst>
        </pc:spChg>
        <pc:spChg chg="mod">
          <ac:chgData name="Cheryl Suda" userId="0111a33d5b93ad18" providerId="LiveId" clId="{C10511FA-A2E6-4601-B018-8460F34DBE83}" dt="2024-11-06T00:11:46.436" v="0"/>
          <ac:spMkLst>
            <pc:docMk/>
            <pc:sldMasterMk cId="208184726" sldId="2147483648"/>
            <ac:spMk id="3" creationId="{2B53CA74-2445-15A9-54DC-FF30213FD734}"/>
          </ac:spMkLst>
        </pc:spChg>
        <pc:spChg chg="mod">
          <ac:chgData name="Cheryl Suda" userId="0111a33d5b93ad18" providerId="LiveId" clId="{C10511FA-A2E6-4601-B018-8460F34DBE83}" dt="2024-11-06T00:11:46.436" v="0"/>
          <ac:spMkLst>
            <pc:docMk/>
            <pc:sldMasterMk cId="208184726" sldId="2147483648"/>
            <ac:spMk id="4" creationId="{CF9EE2A8-2DF7-C726-3C4B-F86C3CE313A6}"/>
          </ac:spMkLst>
        </pc:spChg>
        <pc:spChg chg="mod">
          <ac:chgData name="Cheryl Suda" userId="0111a33d5b93ad18" providerId="LiveId" clId="{C10511FA-A2E6-4601-B018-8460F34DBE83}" dt="2024-11-06T00:11:46.436" v="0"/>
          <ac:spMkLst>
            <pc:docMk/>
            <pc:sldMasterMk cId="208184726" sldId="2147483648"/>
            <ac:spMk id="5" creationId="{ED15EDD1-4E8C-E198-75D2-D70151528ABB}"/>
          </ac:spMkLst>
        </pc:spChg>
        <pc:spChg chg="mod">
          <ac:chgData name="Cheryl Suda" userId="0111a33d5b93ad18" providerId="LiveId" clId="{C10511FA-A2E6-4601-B018-8460F34DBE83}" dt="2024-11-06T00:11:46.436" v="0"/>
          <ac:spMkLst>
            <pc:docMk/>
            <pc:sldMasterMk cId="208184726" sldId="2147483648"/>
            <ac:spMk id="6" creationId="{96E5680C-04CC-B6F5-366E-F2299CE685A7}"/>
          </ac:spMkLst>
        </pc:spChg>
        <pc:sldLayoutChg chg="modSp">
          <pc:chgData name="Cheryl Suda" userId="0111a33d5b93ad18" providerId="LiveId" clId="{C10511FA-A2E6-4601-B018-8460F34DBE83}" dt="2024-11-06T00:11:46.436" v="0"/>
          <pc:sldLayoutMkLst>
            <pc:docMk/>
            <pc:sldMasterMk cId="208184726" sldId="2147483648"/>
            <pc:sldLayoutMk cId="273421384" sldId="2147483649"/>
          </pc:sldLayoutMkLst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73421384" sldId="2147483649"/>
              <ac:spMk id="2" creationId="{65E36797-AFAF-3197-C327-E7863D492E36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73421384" sldId="2147483649"/>
              <ac:spMk id="3" creationId="{F1DAB612-AAA7-A5D4-5B05-25F3C70A6BE1}"/>
            </ac:spMkLst>
          </pc:spChg>
        </pc:sldLayoutChg>
        <pc:sldLayoutChg chg="modSp">
          <pc:chgData name="Cheryl Suda" userId="0111a33d5b93ad18" providerId="LiveId" clId="{C10511FA-A2E6-4601-B018-8460F34DBE83}" dt="2024-11-06T00:11:46.436" v="0"/>
          <pc:sldLayoutMkLst>
            <pc:docMk/>
            <pc:sldMasterMk cId="208184726" sldId="2147483648"/>
            <pc:sldLayoutMk cId="1954412861" sldId="2147483651"/>
          </pc:sldLayoutMkLst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1954412861" sldId="2147483651"/>
              <ac:spMk id="2" creationId="{66F826CB-012C-AE06-B780-65A9F093F49B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1954412861" sldId="2147483651"/>
              <ac:spMk id="3" creationId="{00F5EE25-0A2B-AF10-9804-F87692C3003F}"/>
            </ac:spMkLst>
          </pc:spChg>
        </pc:sldLayoutChg>
        <pc:sldLayoutChg chg="modSp">
          <pc:chgData name="Cheryl Suda" userId="0111a33d5b93ad18" providerId="LiveId" clId="{C10511FA-A2E6-4601-B018-8460F34DBE83}" dt="2024-11-06T00:11:46.436" v="0"/>
          <pc:sldLayoutMkLst>
            <pc:docMk/>
            <pc:sldMasterMk cId="208184726" sldId="2147483648"/>
            <pc:sldLayoutMk cId="1379009000" sldId="2147483652"/>
          </pc:sldLayoutMkLst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1379009000" sldId="2147483652"/>
              <ac:spMk id="3" creationId="{78C3B782-03ED-CCA3-86D0-9109C849113F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1379009000" sldId="2147483652"/>
              <ac:spMk id="4" creationId="{D9A991DB-9DDB-173E-3BC1-E77DD81501B6}"/>
            </ac:spMkLst>
          </pc:spChg>
        </pc:sldLayoutChg>
        <pc:sldLayoutChg chg="modSp">
          <pc:chgData name="Cheryl Suda" userId="0111a33d5b93ad18" providerId="LiveId" clId="{C10511FA-A2E6-4601-B018-8460F34DBE83}" dt="2024-11-06T00:11:46.436" v="0"/>
          <pc:sldLayoutMkLst>
            <pc:docMk/>
            <pc:sldMasterMk cId="208184726" sldId="2147483648"/>
            <pc:sldLayoutMk cId="3265489302" sldId="2147483653"/>
          </pc:sldLayoutMkLst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3265489302" sldId="2147483653"/>
              <ac:spMk id="2" creationId="{45AA0DBF-C59B-EBC2-1439-AB4778511270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3265489302" sldId="2147483653"/>
              <ac:spMk id="3" creationId="{25F968F1-AF7E-4628-AB52-7EF287947713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3265489302" sldId="2147483653"/>
              <ac:spMk id="4" creationId="{E554AA50-29FA-6939-0BCB-CEB8EA6F3B4B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3265489302" sldId="2147483653"/>
              <ac:spMk id="5" creationId="{5E9FAD37-8160-BFF9-6432-E6D64E5F4274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3265489302" sldId="2147483653"/>
              <ac:spMk id="6" creationId="{11DB97F5-0ADF-6BE2-B6DC-71E84C8D01DB}"/>
            </ac:spMkLst>
          </pc:spChg>
        </pc:sldLayoutChg>
        <pc:sldLayoutChg chg="modSp">
          <pc:chgData name="Cheryl Suda" userId="0111a33d5b93ad18" providerId="LiveId" clId="{C10511FA-A2E6-4601-B018-8460F34DBE83}" dt="2024-11-06T00:11:46.436" v="0"/>
          <pc:sldLayoutMkLst>
            <pc:docMk/>
            <pc:sldMasterMk cId="208184726" sldId="2147483648"/>
            <pc:sldLayoutMk cId="292040198" sldId="2147483656"/>
          </pc:sldLayoutMkLst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92040198" sldId="2147483656"/>
              <ac:spMk id="2" creationId="{ACF9A9DD-AEEB-7CBE-BE53-783D10C00CEF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92040198" sldId="2147483656"/>
              <ac:spMk id="3" creationId="{1AB98AE2-4686-F144-ED5E-8CFCCAFF29E9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92040198" sldId="2147483656"/>
              <ac:spMk id="4" creationId="{3C1571B8-6592-DF81-6334-E83A3877D878}"/>
            </ac:spMkLst>
          </pc:spChg>
        </pc:sldLayoutChg>
        <pc:sldLayoutChg chg="modSp">
          <pc:chgData name="Cheryl Suda" userId="0111a33d5b93ad18" providerId="LiveId" clId="{C10511FA-A2E6-4601-B018-8460F34DBE83}" dt="2024-11-06T00:11:46.436" v="0"/>
          <pc:sldLayoutMkLst>
            <pc:docMk/>
            <pc:sldMasterMk cId="208184726" sldId="2147483648"/>
            <pc:sldLayoutMk cId="2076266225" sldId="2147483657"/>
          </pc:sldLayoutMkLst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076266225" sldId="2147483657"/>
              <ac:spMk id="2" creationId="{884FB412-D0CE-8A71-07AA-CF404A749D29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076266225" sldId="2147483657"/>
              <ac:spMk id="3" creationId="{05123B46-FEA1-D5D8-313D-09F05225BFE6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2076266225" sldId="2147483657"/>
              <ac:spMk id="4" creationId="{E114A2C0-D3B9-F686-F4D8-FF120C674D86}"/>
            </ac:spMkLst>
          </pc:spChg>
        </pc:sldLayoutChg>
        <pc:sldLayoutChg chg="modSp">
          <pc:chgData name="Cheryl Suda" userId="0111a33d5b93ad18" providerId="LiveId" clId="{C10511FA-A2E6-4601-B018-8460F34DBE83}" dt="2024-11-06T00:11:46.436" v="0"/>
          <pc:sldLayoutMkLst>
            <pc:docMk/>
            <pc:sldMasterMk cId="208184726" sldId="2147483648"/>
            <pc:sldLayoutMk cId="649142066" sldId="2147483659"/>
          </pc:sldLayoutMkLst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649142066" sldId="2147483659"/>
              <ac:spMk id="2" creationId="{E40BB354-F27F-D5FA-F410-14E93CE17004}"/>
            </ac:spMkLst>
          </pc:spChg>
          <pc:spChg chg="mod">
            <ac:chgData name="Cheryl Suda" userId="0111a33d5b93ad18" providerId="LiveId" clId="{C10511FA-A2E6-4601-B018-8460F34DBE83}" dt="2024-11-06T00:11:46.436" v="0"/>
            <ac:spMkLst>
              <pc:docMk/>
              <pc:sldMasterMk cId="208184726" sldId="2147483648"/>
              <pc:sldLayoutMk cId="649142066" sldId="2147483659"/>
              <ac:spMk id="3" creationId="{A30665A7-49A9-9BF3-D60F-F1AEA45F4EFA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09458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7540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2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44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5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67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551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89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624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1820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73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D1429A-5952-43FE-90F6-83B1E9AB9B02}" type="datetimeFigureOut">
              <a:rPr lang="en-US" smtClean="0"/>
              <a:t>11/10/2024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28A8B7E-3405-401A-927D-44BAA4E3BA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345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10000"/>
            <a:lumOff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See related image detail. 6082 best images about { cup of tea....? yes please } on Pinterest | Vintage teacups, Bone china ...">
            <a:extLst>
              <a:ext uri="{FF2B5EF4-FFF2-40B4-BE49-F238E27FC236}">
                <a16:creationId xmlns:a16="http://schemas.microsoft.com/office/drawing/2014/main" id="{AE0C47EA-A15B-6A6D-4523-25A100548A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16600" y="-274459"/>
            <a:ext cx="3135139" cy="48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Tea Party Cliparts, Download Free Tea Party Cliparts png images, Free ClipArts on Clipart ...">
            <a:extLst>
              <a:ext uri="{FF2B5EF4-FFF2-40B4-BE49-F238E27FC236}">
                <a16:creationId xmlns:a16="http://schemas.microsoft.com/office/drawing/2014/main" id="{DF8634D5-5B09-3E3D-594F-5FA050255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61" y="0"/>
            <a:ext cx="6858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Afternoon Tea Clip Art, Vector Images &amp; Illustrations - iStock">
            <a:extLst>
              <a:ext uri="{FF2B5EF4-FFF2-40B4-BE49-F238E27FC236}">
                <a16:creationId xmlns:a16="http://schemas.microsoft.com/office/drawing/2014/main" id="{DD8FCC25-9F60-F171-0020-1C4ED276C0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88275"/>
            <a:ext cx="6858000" cy="688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115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1909DA-FD03-D60A-B0CC-AA1A581983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Ladies' Mothers' Day Tea - Copper Hill Church">
            <a:extLst>
              <a:ext uri="{FF2B5EF4-FFF2-40B4-BE49-F238E27FC236}">
                <a16:creationId xmlns:a16="http://schemas.microsoft.com/office/drawing/2014/main" id="{6FDFEA83-7900-A893-41BE-26FA26D988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3821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DEA57-9F0D-6174-9B9D-1D3639DAAC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6" name="Picture 8" descr="Ladies' Mothers' Day Tea - Copper Hill Church">
            <a:extLst>
              <a:ext uri="{FF2B5EF4-FFF2-40B4-BE49-F238E27FC236}">
                <a16:creationId xmlns:a16="http://schemas.microsoft.com/office/drawing/2014/main" id="{81641747-EB14-DB9B-DBE9-21DDCAE709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28400" y="-1320800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8" name="Picture 10" descr="Download Tea Cup PNG Clipart Free Pictures - Free Transparent PNG Logos">
            <a:extLst>
              <a:ext uri="{FF2B5EF4-FFF2-40B4-BE49-F238E27FC236}">
                <a16:creationId xmlns:a16="http://schemas.microsoft.com/office/drawing/2014/main" id="{FCB6E919-1EF2-381F-B87F-55CA51B052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4472" y="0"/>
            <a:ext cx="5715000" cy="400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8962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3B064B-9CBB-2F92-3D82-8F3A27112E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ree Tea Party Cliparts, Download Free Tea Party Cliparts png images, Free ClipArts on Clipart ...">
            <a:extLst>
              <a:ext uri="{FF2B5EF4-FFF2-40B4-BE49-F238E27FC236}">
                <a16:creationId xmlns:a16="http://schemas.microsoft.com/office/drawing/2014/main" id="{5E1D2DFC-CD9F-61DF-9F8A-0BAAFCC20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61" y="0"/>
            <a:ext cx="6858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Tea Invitation Teapot Shower Wedding Party Bridal Clipart - Flower Watercolor Circle Png ...">
            <a:extLst>
              <a:ext uri="{FF2B5EF4-FFF2-40B4-BE49-F238E27FC236}">
                <a16:creationId xmlns:a16="http://schemas.microsoft.com/office/drawing/2014/main" id="{0E096F59-19C3-EDEF-27E2-9C2D714DFC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7224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6458FF-793F-AFC1-8D64-7048060D0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ree Tea Party Cliparts, Download Free Tea Party Cliparts png images, Free ClipArts on Clipart ...">
            <a:extLst>
              <a:ext uri="{FF2B5EF4-FFF2-40B4-BE49-F238E27FC236}">
                <a16:creationId xmlns:a16="http://schemas.microsoft.com/office/drawing/2014/main" id="{62BC6653-7EC8-91B2-3EF2-A05496C09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0461" y="0"/>
            <a:ext cx="6858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200+ Checkered Teapot Stock Illustrations, Royalty-Free Vector Graphics &amp; Clip Art - iStock">
            <a:extLst>
              <a:ext uri="{FF2B5EF4-FFF2-40B4-BE49-F238E27FC236}">
                <a16:creationId xmlns:a16="http://schemas.microsoft.com/office/drawing/2014/main" id="{622397FB-D903-5995-9BC1-016E956063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5459" y="0"/>
            <a:ext cx="825592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794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A347A-F7CB-1F3E-2F06-F40BB8C678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&quot;Tea Time&quot; Images – Browse 462 Stock Photos, Vectors, and Video | Adobe Stock">
            <a:extLst>
              <a:ext uri="{FF2B5EF4-FFF2-40B4-BE49-F238E27FC236}">
                <a16:creationId xmlns:a16="http://schemas.microsoft.com/office/drawing/2014/main" id="{F51748E8-5560-95B8-57E2-909E04A2D2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094" y="0"/>
            <a:ext cx="7557247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B061C0-4428-48B2-48EF-CD602C87C6BC}"/>
              </a:ext>
            </a:extLst>
          </p:cNvPr>
          <p:cNvSpPr txBox="1"/>
          <p:nvPr/>
        </p:nvSpPr>
        <p:spPr>
          <a:xfrm flipH="1">
            <a:off x="2473402" y="1125775"/>
            <a:ext cx="40020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Save the Date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9529261-A2DE-35CE-6357-D22310FDA356}"/>
              </a:ext>
            </a:extLst>
          </p:cNvPr>
          <p:cNvSpPr txBox="1"/>
          <p:nvPr/>
        </p:nvSpPr>
        <p:spPr>
          <a:xfrm>
            <a:off x="2473402" y="1738659"/>
            <a:ext cx="3756734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rgbClr val="FF0066"/>
                </a:solidFill>
                <a:latin typeface="Arial Rounded MT Bold" panose="020F0704030504030204" pitchFamily="34" charset="0"/>
              </a:rPr>
              <a:t>   </a:t>
            </a:r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Saturday</a:t>
            </a:r>
          </a:p>
          <a:p>
            <a:r>
              <a:rPr lang="en-US" sz="44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 Rounded MT Bold" panose="020F0704030504030204" pitchFamily="34" charset="0"/>
              </a:rPr>
              <a:t>May 17,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185CE40-884B-8DFC-5DE0-50E8B87D8C25}"/>
              </a:ext>
            </a:extLst>
          </p:cNvPr>
          <p:cNvSpPr txBox="1"/>
          <p:nvPr/>
        </p:nvSpPr>
        <p:spPr>
          <a:xfrm>
            <a:off x="2045079" y="0"/>
            <a:ext cx="461337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FF0066"/>
                </a:solidFill>
                <a:latin typeface="Arial Rounded MT Bold" panose="020F0704030504030204" pitchFamily="34" charset="0"/>
              </a:rPr>
              <a:t>Ladies Tea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233BF05-9818-DF90-6A3E-038307530B2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0000">
            <a:off x="1054528" y="3718907"/>
            <a:ext cx="1011649" cy="1133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143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BEB4AF-230C-4BFC-5DEE-E45204748F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ownload Teapot, Teacup, Polka Dots. Royalty-Free Stock Illustration Image - Pixabay">
            <a:extLst>
              <a:ext uri="{FF2B5EF4-FFF2-40B4-BE49-F238E27FC236}">
                <a16:creationId xmlns:a16="http://schemas.microsoft.com/office/drawing/2014/main" id="{6A712725-CA6F-F2D7-2A3A-897CC7287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5712" y="4975707"/>
            <a:ext cx="4285520" cy="4285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ree Tea Party Cliparts, Download Free Tea Party Cliparts png images, Free ClipArts on Clipart ...">
            <a:extLst>
              <a:ext uri="{FF2B5EF4-FFF2-40B4-BE49-F238E27FC236}">
                <a16:creationId xmlns:a16="http://schemas.microsoft.com/office/drawing/2014/main" id="{D43F7B4F-6FD6-0D5D-4F90-2663250BF7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36033"/>
            <a:ext cx="6858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CF0F91F-1A0F-3646-5791-1F06EB88BC0B}"/>
              </a:ext>
            </a:extLst>
          </p:cNvPr>
          <p:cNvSpPr txBox="1"/>
          <p:nvPr/>
        </p:nvSpPr>
        <p:spPr>
          <a:xfrm flipH="1">
            <a:off x="537291" y="3629684"/>
            <a:ext cx="57834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Mother’s Day, why not treat your wife, mother, or yourself to an amazing afternoon, chatting over mimosas and tea? We have a fun afternoon planned for you. Team Trivia, Tea Tray Memory Game, It Costs How Much!!, Mystery Bags and much more.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99E4388-2C75-6B65-CE63-D90DF823F951}"/>
              </a:ext>
            </a:extLst>
          </p:cNvPr>
          <p:cNvSpPr txBox="1"/>
          <p:nvPr/>
        </p:nvSpPr>
        <p:spPr>
          <a:xfrm>
            <a:off x="800100" y="241511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/>
              <a:t>Saturday, May 17, 2025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0EB821-FDA6-3920-9A61-3EE16A668C2A}"/>
              </a:ext>
            </a:extLst>
          </p:cNvPr>
          <p:cNvSpPr txBox="1"/>
          <p:nvPr/>
        </p:nvSpPr>
        <p:spPr>
          <a:xfrm>
            <a:off x="2097881" y="3041387"/>
            <a:ext cx="26622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12:00 –  3:00 PM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C50565-BF46-9865-92D2-E3571F157753}"/>
              </a:ext>
            </a:extLst>
          </p:cNvPr>
          <p:cNvSpPr txBox="1"/>
          <p:nvPr/>
        </p:nvSpPr>
        <p:spPr>
          <a:xfrm>
            <a:off x="2387490" y="4975707"/>
            <a:ext cx="434504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We have prizes for the ladies wearing creative Tea hats. A gorgeous backdrop is available for pictures with you and your bestie. All photos will be available for download at no cost.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F1B9C3-1C36-6D28-1F43-48BD3BD7F472}"/>
              </a:ext>
            </a:extLst>
          </p:cNvPr>
          <p:cNvSpPr txBox="1"/>
          <p:nvPr/>
        </p:nvSpPr>
        <p:spPr>
          <a:xfrm>
            <a:off x="2387490" y="6183079"/>
            <a:ext cx="385028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Every Lady will go home with a goodie bag</a:t>
            </a:r>
          </a:p>
          <a:p>
            <a:r>
              <a:rPr lang="en-US" sz="1600" dirty="0"/>
              <a:t>and some fun memories. All proceeds to </a:t>
            </a:r>
            <a:br>
              <a:rPr lang="en-US" sz="1600" dirty="0"/>
            </a:br>
            <a:r>
              <a:rPr lang="en-US" sz="1600" dirty="0"/>
              <a:t>               </a:t>
            </a:r>
            <a:r>
              <a:rPr lang="en-US" sz="2000" b="1" dirty="0"/>
              <a:t>“Fund A Candidate”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A43180-5D66-D2A9-A38F-A20347476363}"/>
              </a:ext>
            </a:extLst>
          </p:cNvPr>
          <p:cNvSpPr txBox="1"/>
          <p:nvPr/>
        </p:nvSpPr>
        <p:spPr>
          <a:xfrm>
            <a:off x="1556138" y="7878949"/>
            <a:ext cx="1082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Bookman Old Style" panose="02050604050505020204" pitchFamily="18" charset="0"/>
              </a:rPr>
              <a:t>To RSVP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EAADD1-737A-D1EB-54CF-847C3444D1CE}"/>
              </a:ext>
            </a:extLst>
          </p:cNvPr>
          <p:cNvSpPr txBox="1"/>
          <p:nvPr/>
        </p:nvSpPr>
        <p:spPr>
          <a:xfrm>
            <a:off x="1725773" y="8217503"/>
            <a:ext cx="661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Bookman Old Style" panose="02050604050505020204" pitchFamily="18" charset="0"/>
              </a:rPr>
              <a:t>Click </a:t>
            </a:r>
          </a:p>
          <a:p>
            <a:r>
              <a:rPr lang="en-US" sz="1400" b="1" dirty="0">
                <a:ln>
                  <a:solidFill>
                    <a:schemeClr val="tx1"/>
                  </a:solidFill>
                </a:ln>
                <a:solidFill>
                  <a:srgbClr val="FF66CC"/>
                </a:solidFill>
                <a:latin typeface="Bookman Old Style" panose="02050604050505020204" pitchFamily="18" charset="0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23667475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F714C3-D006-4938-9FAC-7E50D40823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ree Tea Party Cliparts, Download Free Tea Party Cliparts png images, Free ClipArts on Clipart ...">
            <a:extLst>
              <a:ext uri="{FF2B5EF4-FFF2-40B4-BE49-F238E27FC236}">
                <a16:creationId xmlns:a16="http://schemas.microsoft.com/office/drawing/2014/main" id="{EEB49C59-C573-ABCB-6F9B-9EC170F26A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02" y="0"/>
            <a:ext cx="6858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Free Printable Tea Party Invitations">
            <a:extLst>
              <a:ext uri="{FF2B5EF4-FFF2-40B4-BE49-F238E27FC236}">
                <a16:creationId xmlns:a16="http://schemas.microsoft.com/office/drawing/2014/main" id="{E1CA1F35-6433-B65F-254F-826EEBA499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3348"/>
            <a:ext cx="6858000" cy="552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55756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D475C5-1789-9FF0-820C-F17ABBC2BC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ree Tea Party Cliparts, Download Free Tea Party Cliparts png images, Free ClipArts on Clipart ...">
            <a:extLst>
              <a:ext uri="{FF2B5EF4-FFF2-40B4-BE49-F238E27FC236}">
                <a16:creationId xmlns:a16="http://schemas.microsoft.com/office/drawing/2014/main" id="{2696388D-D6F5-B47F-7263-CE96C2EDE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2202" y="0"/>
            <a:ext cx="6858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Afternoon Tea Clip Art, Vector Images &amp; Illustrations - iStock">
            <a:extLst>
              <a:ext uri="{FF2B5EF4-FFF2-40B4-BE49-F238E27FC236}">
                <a16:creationId xmlns:a16="http://schemas.microsoft.com/office/drawing/2014/main" id="{DE96E49E-59DA-7864-D7D8-FBFF87D37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36559"/>
            <a:ext cx="6858000" cy="3507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90970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2F2AD9-87DE-BFD1-24BA-69E543728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Free Tea Party Cliparts, Download Free Tea Party Cliparts png images, Free ClipArts on Clipart ...">
            <a:extLst>
              <a:ext uri="{FF2B5EF4-FFF2-40B4-BE49-F238E27FC236}">
                <a16:creationId xmlns:a16="http://schemas.microsoft.com/office/drawing/2014/main" id="{368852C7-AC97-A1D1-7656-314AEC92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03411"/>
            <a:ext cx="6858000" cy="2851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Silhouette Design Store - View Design #64831: ladies who lunch">
            <a:extLst>
              <a:ext uri="{FF2B5EF4-FFF2-40B4-BE49-F238E27FC236}">
                <a16:creationId xmlns:a16="http://schemas.microsoft.com/office/drawing/2014/main" id="{CC0B3378-045E-AAB9-7DD9-667C40C6F2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9282" y="4970656"/>
            <a:ext cx="4499435" cy="4499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5714B18-FF42-C618-41BA-BCC01781F5FB}"/>
              </a:ext>
            </a:extLst>
          </p:cNvPr>
          <p:cNvSpPr txBox="1"/>
          <p:nvPr/>
        </p:nvSpPr>
        <p:spPr>
          <a:xfrm>
            <a:off x="561066" y="2287340"/>
            <a:ext cx="573586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339966"/>
                </a:solidFill>
                <a:latin typeface="Bookman Old Style" panose="02050604050505020204" pitchFamily="18" charset="0"/>
              </a:rPr>
              <a:t>Save the Date</a:t>
            </a:r>
          </a:p>
        </p:txBody>
      </p:sp>
    </p:spTree>
    <p:extLst>
      <p:ext uri="{BB962C8B-B14F-4D97-AF65-F5344CB8AC3E}">
        <p14:creationId xmlns:p14="http://schemas.microsoft.com/office/powerpoint/2010/main" val="39889532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D3C9DA-37AC-1D94-5B14-77629948B3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lip art ladies tea party - Clip Art Library">
            <a:extLst>
              <a:ext uri="{FF2B5EF4-FFF2-40B4-BE49-F238E27FC236}">
                <a16:creationId xmlns:a16="http://schemas.microsoft.com/office/drawing/2014/main" id="{FE13AE77-0D47-5EF9-52D6-DBB546E036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75" y="134677"/>
            <a:ext cx="4310449" cy="276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ea-clipart-afternoon-tea-7 - Leek &amp; Meerbrook Benefice">
            <a:extLst>
              <a:ext uri="{FF2B5EF4-FFF2-40B4-BE49-F238E27FC236}">
                <a16:creationId xmlns:a16="http://schemas.microsoft.com/office/drawing/2014/main" id="{BF738ADB-4FB3-CDFD-DD04-E8F8109E1C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412" y="7142669"/>
            <a:ext cx="3596308" cy="1942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E6C1A24-A784-3250-F644-25EB70C6F9BD}"/>
              </a:ext>
            </a:extLst>
          </p:cNvPr>
          <p:cNvSpPr/>
          <p:nvPr/>
        </p:nvSpPr>
        <p:spPr>
          <a:xfrm>
            <a:off x="3028949" y="884974"/>
            <a:ext cx="2000250" cy="167716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4806FB5-459C-892B-65E8-E0661210220A}"/>
              </a:ext>
            </a:extLst>
          </p:cNvPr>
          <p:cNvSpPr/>
          <p:nvPr/>
        </p:nvSpPr>
        <p:spPr>
          <a:xfrm>
            <a:off x="3695700" y="685800"/>
            <a:ext cx="1504950" cy="129616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0AD8215-B6EE-C1B8-97E6-0E70B0D1E0C1}"/>
              </a:ext>
            </a:extLst>
          </p:cNvPr>
          <p:cNvSpPr/>
          <p:nvPr/>
        </p:nvSpPr>
        <p:spPr>
          <a:xfrm>
            <a:off x="3028949" y="1030176"/>
            <a:ext cx="800100" cy="9437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bg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D2FC79-C104-C409-E784-095951DAA535}"/>
              </a:ext>
            </a:extLst>
          </p:cNvPr>
          <p:cNvSpPr txBox="1"/>
          <p:nvPr/>
        </p:nvSpPr>
        <p:spPr>
          <a:xfrm>
            <a:off x="3112281" y="842288"/>
            <a:ext cx="20297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Ladies Tea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61B876-8AFD-D6C5-A68B-80ED1A19BD8E}"/>
              </a:ext>
            </a:extLst>
          </p:cNvPr>
          <p:cNvSpPr txBox="1"/>
          <p:nvPr/>
        </p:nvSpPr>
        <p:spPr>
          <a:xfrm>
            <a:off x="3129984" y="1343174"/>
            <a:ext cx="20345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Fundraiser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ACBC783-9AD6-95FF-100A-9DAAE1CF7B9D}"/>
              </a:ext>
            </a:extLst>
          </p:cNvPr>
          <p:cNvSpPr/>
          <p:nvPr/>
        </p:nvSpPr>
        <p:spPr>
          <a:xfrm>
            <a:off x="5279271" y="2190354"/>
            <a:ext cx="306862" cy="3123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FA13AE-5DDA-E174-DF84-D1533054986E}"/>
              </a:ext>
            </a:extLst>
          </p:cNvPr>
          <p:cNvSpPr txBox="1"/>
          <p:nvPr/>
        </p:nvSpPr>
        <p:spPr>
          <a:xfrm>
            <a:off x="815848" y="2898553"/>
            <a:ext cx="57597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Saturday, May 17, 2025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8A9BFBA-3450-E96D-06D1-7157EB88361C}"/>
              </a:ext>
            </a:extLst>
          </p:cNvPr>
          <p:cNvSpPr txBox="1"/>
          <p:nvPr/>
        </p:nvSpPr>
        <p:spPr>
          <a:xfrm>
            <a:off x="1731842" y="4034059"/>
            <a:ext cx="3394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Orange Park Acres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05F7118-DE53-B298-9873-03939384D275}"/>
              </a:ext>
            </a:extLst>
          </p:cNvPr>
          <p:cNvSpPr txBox="1"/>
          <p:nvPr/>
        </p:nvSpPr>
        <p:spPr>
          <a:xfrm>
            <a:off x="3279480" y="1983859"/>
            <a:ext cx="17749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   all proceeds  go to</a:t>
            </a:r>
          </a:p>
          <a:p>
            <a:r>
              <a:rPr lang="en-US" sz="1400" dirty="0"/>
              <a:t> “Fund a Candidate”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A57ECC3-6274-8F10-DF2F-C965355B88A4}"/>
              </a:ext>
            </a:extLst>
          </p:cNvPr>
          <p:cNvSpPr txBox="1"/>
          <p:nvPr/>
        </p:nvSpPr>
        <p:spPr>
          <a:xfrm>
            <a:off x="177369" y="6132593"/>
            <a:ext cx="17540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Admission: $50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97BFC3-9EA3-3E71-E4CC-F429B58582C5}"/>
              </a:ext>
            </a:extLst>
          </p:cNvPr>
          <p:cNvSpPr txBox="1"/>
          <p:nvPr/>
        </p:nvSpPr>
        <p:spPr>
          <a:xfrm>
            <a:off x="2103155" y="3568113"/>
            <a:ext cx="28953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12:00 - 3:00 PM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FB99A6-FF69-1389-A92A-8E2346AE399C}"/>
              </a:ext>
            </a:extLst>
          </p:cNvPr>
          <p:cNvSpPr txBox="1"/>
          <p:nvPr/>
        </p:nvSpPr>
        <p:spPr>
          <a:xfrm>
            <a:off x="177369" y="6422949"/>
            <a:ext cx="6131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Goodie Bags, Photo Backdrop, Mimosas, Raffle Baskets</a:t>
            </a:r>
          </a:p>
          <a:p>
            <a:r>
              <a:rPr lang="en-US" sz="1400" dirty="0">
                <a:latin typeface="Arial Rounded MT Bold" panose="020F0704030504030204" pitchFamily="34" charset="0"/>
                <a:cs typeface="Arabic Typesetting" panose="03020402040406030203" pitchFamily="66" charset="-78"/>
              </a:rPr>
              <a:t>This year's games are more enjoyable than ever. Let’s have some fun!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8D9BF8-C6AD-BE2E-1730-E11D3A35E5A5}"/>
              </a:ext>
            </a:extLst>
          </p:cNvPr>
          <p:cNvSpPr txBox="1"/>
          <p:nvPr/>
        </p:nvSpPr>
        <p:spPr>
          <a:xfrm>
            <a:off x="177369" y="4824282"/>
            <a:ext cx="65032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latin typeface="Arial Rounded MT Bold" panose="020F0704030504030204" pitchFamily="34" charset="0"/>
              </a:rPr>
              <a:t>Join us for a relaxing afternoon of fellowship over tea, finger sandwiches, scones, pastries, and more. Fun hats and spring-themed accessories are encouraged. 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3A43036-0390-C85B-02BD-E891E2B3E05E}"/>
              </a:ext>
            </a:extLst>
          </p:cNvPr>
          <p:cNvSpPr txBox="1"/>
          <p:nvPr/>
        </p:nvSpPr>
        <p:spPr>
          <a:xfrm>
            <a:off x="4011485" y="8460403"/>
            <a:ext cx="271416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 Rounded MT Bold" panose="020F0704030504030204" pitchFamily="34" charset="0"/>
              </a:rPr>
              <a:t>          Prizes for the most </a:t>
            </a:r>
          </a:p>
          <a:p>
            <a:r>
              <a:rPr lang="en-US" sz="1400" i="1" dirty="0">
                <a:latin typeface="Arial Rounded MT Bold" panose="020F0704030504030204" pitchFamily="34" charset="0"/>
              </a:rPr>
              <a:t>creative and outrageous hats</a:t>
            </a:r>
            <a:endParaRPr lang="en-US" sz="1400" dirty="0">
              <a:latin typeface="Arial Rounded MT Bold" panose="020F0704030504030204" pitchFamily="34" charset="0"/>
            </a:endParaRPr>
          </a:p>
        </p:txBody>
      </p:sp>
      <p:pic>
        <p:nvPicPr>
          <p:cNvPr id="2050" name="Picture 2" descr="Classic Tea Set - Party Invitation Template (Free) | Greetings Island">
            <a:extLst>
              <a:ext uri="{FF2B5EF4-FFF2-40B4-BE49-F238E27FC236}">
                <a16:creationId xmlns:a16="http://schemas.microsoft.com/office/drawing/2014/main" id="{5BC9B1C8-E39E-2487-39CF-88B31B36B9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5706" y="7084176"/>
            <a:ext cx="781375" cy="1141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E2FEE757-F542-0C50-D9C5-ADC272EC2582}"/>
              </a:ext>
            </a:extLst>
          </p:cNvPr>
          <p:cNvSpPr/>
          <p:nvPr/>
        </p:nvSpPr>
        <p:spPr>
          <a:xfrm>
            <a:off x="3558339" y="7435516"/>
            <a:ext cx="541421" cy="56548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039AB4-7A49-24AF-5066-D3EF266F6E28}"/>
              </a:ext>
            </a:extLst>
          </p:cNvPr>
          <p:cNvSpPr txBox="1"/>
          <p:nvPr/>
        </p:nvSpPr>
        <p:spPr>
          <a:xfrm>
            <a:off x="3488126" y="7379704"/>
            <a:ext cx="6765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Ladies Tea</a:t>
            </a:r>
          </a:p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 2023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C2CE374-BBDF-8FB3-FF79-70DED19123FC}"/>
              </a:ext>
            </a:extLst>
          </p:cNvPr>
          <p:cNvSpPr txBox="1"/>
          <p:nvPr/>
        </p:nvSpPr>
        <p:spPr>
          <a:xfrm rot="-1740000">
            <a:off x="3291307" y="7550874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SOLD OUT</a:t>
            </a:r>
          </a:p>
        </p:txBody>
      </p:sp>
      <p:pic>
        <p:nvPicPr>
          <p:cNvPr id="2054" name="Picture 6" descr="Tea Time Cartoon Images : Tea Time Stock Images | Boditewasuch">
            <a:extLst>
              <a:ext uri="{FF2B5EF4-FFF2-40B4-BE49-F238E27FC236}">
                <a16:creationId xmlns:a16="http://schemas.microsoft.com/office/drawing/2014/main" id="{DC1CB4E3-B2D1-4E6D-4AAD-8105C591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357" y="7084176"/>
            <a:ext cx="781375" cy="1126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1145670-E072-C98B-1232-A5B47D541D13}"/>
              </a:ext>
            </a:extLst>
          </p:cNvPr>
          <p:cNvSpPr txBox="1"/>
          <p:nvPr/>
        </p:nvSpPr>
        <p:spPr>
          <a:xfrm rot="-1620000">
            <a:off x="4327686" y="7552707"/>
            <a:ext cx="12402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SOLD OUT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098EC39-6AAF-A107-2052-140B6BEEE7B2}"/>
              </a:ext>
            </a:extLst>
          </p:cNvPr>
          <p:cNvSpPr txBox="1"/>
          <p:nvPr/>
        </p:nvSpPr>
        <p:spPr>
          <a:xfrm>
            <a:off x="4578893" y="7379704"/>
            <a:ext cx="6559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Ladies Tea</a:t>
            </a:r>
          </a:p>
          <a:p>
            <a:r>
              <a:rPr lang="en-U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    2024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C5AD75BA-BD53-895E-23B7-1D056E92AA04}"/>
              </a:ext>
            </a:extLst>
          </p:cNvPr>
          <p:cNvSpPr txBox="1"/>
          <p:nvPr/>
        </p:nvSpPr>
        <p:spPr>
          <a:xfrm>
            <a:off x="2083341" y="5761403"/>
            <a:ext cx="2691314" cy="369332"/>
          </a:xfrm>
          <a:prstGeom prst="rect">
            <a:avLst/>
          </a:prstGeom>
          <a:solidFill>
            <a:srgbClr val="FF99CC"/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Prizes, Prizes and Prizes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0F290ED8-14EE-0C4D-5B8A-71A7D674E2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92" y="382094"/>
            <a:ext cx="1156641" cy="1296163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4B3262C0-7F2F-9863-A61E-270A69A47458}"/>
              </a:ext>
            </a:extLst>
          </p:cNvPr>
          <p:cNvSpPr txBox="1"/>
          <p:nvPr/>
        </p:nvSpPr>
        <p:spPr>
          <a:xfrm>
            <a:off x="1594933" y="7386858"/>
            <a:ext cx="5790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Click </a:t>
            </a:r>
          </a:p>
          <a:p>
            <a:r>
              <a:rPr lang="en-US" sz="12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Here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BA9D56-6E33-45A8-9B8A-88CED2DF1201}"/>
              </a:ext>
            </a:extLst>
          </p:cNvPr>
          <p:cNvSpPr txBox="1"/>
          <p:nvPr/>
        </p:nvSpPr>
        <p:spPr>
          <a:xfrm>
            <a:off x="1493747" y="7763877"/>
            <a:ext cx="7813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      to</a:t>
            </a:r>
          </a:p>
          <a:p>
            <a:r>
              <a:rPr lang="en-US" sz="1200" b="1" dirty="0"/>
              <a:t>Register </a:t>
            </a:r>
          </a:p>
        </p:txBody>
      </p:sp>
    </p:spTree>
    <p:extLst>
      <p:ext uri="{BB962C8B-B14F-4D97-AF65-F5344CB8AC3E}">
        <p14:creationId xmlns:p14="http://schemas.microsoft.com/office/powerpoint/2010/main" val="17718913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253</TotalTime>
  <Words>255</Words>
  <Application>Microsoft Office PowerPoint</Application>
  <PresentationFormat>Letter Paper (8.5x11 in)</PresentationFormat>
  <Paragraphs>38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Aptos</vt:lpstr>
      <vt:lpstr>Aptos Display</vt:lpstr>
      <vt:lpstr>Arabic Typesetting</vt:lpstr>
      <vt:lpstr>Arial</vt:lpstr>
      <vt:lpstr>Arial Rounded MT Bold</vt:lpstr>
      <vt:lpstr>Bookman Old Style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Cheryl Suda</dc:creator>
  <cp:lastModifiedBy>Cheryl Suda</cp:lastModifiedBy>
  <cp:revision>1</cp:revision>
  <dcterms:created xsi:type="dcterms:W3CDTF">2024-11-06T00:11:14Z</dcterms:created>
  <dcterms:modified xsi:type="dcterms:W3CDTF">2024-11-10T13:20:11Z</dcterms:modified>
</cp:coreProperties>
</file>